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FF15"/>
    <a:srgbClr val="FFD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2425-120E-E84E-A706-B2A2A33919F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1BBF-14D5-8146-A63F-044FA8C16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6764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24840"/>
            <a:ext cx="5920096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" name="Group 114"/>
          <p:cNvGrpSpPr/>
          <p:nvPr/>
        </p:nvGrpSpPr>
        <p:grpSpPr>
          <a:xfrm>
            <a:off x="2997200" y="1016000"/>
            <a:ext cx="6134101" cy="5829301"/>
            <a:chOff x="2997200" y="1016000"/>
            <a:chExt cx="6134101" cy="5829301"/>
          </a:xfrm>
        </p:grpSpPr>
        <p:sp>
          <p:nvSpPr>
            <p:cNvPr id="116" name="Freeform 115"/>
            <p:cNvSpPr/>
            <p:nvPr/>
          </p:nvSpPr>
          <p:spPr>
            <a:xfrm>
              <a:off x="3200400" y="12319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0" y="0"/>
                  </a:moveTo>
                  <a:lnTo>
                    <a:pt x="12700" y="12700"/>
                  </a:lnTo>
                  <a:lnTo>
                    <a:pt x="63500" y="50800"/>
                  </a:lnTo>
                  <a:lnTo>
                    <a:pt x="88900" y="76200"/>
                  </a:lnTo>
                  <a:lnTo>
                    <a:pt x="114300" y="101600"/>
                  </a:lnTo>
                  <a:lnTo>
                    <a:pt x="127000" y="127000"/>
                  </a:lnTo>
                  <a:lnTo>
                    <a:pt x="152400" y="139700"/>
                  </a:lnTo>
                  <a:lnTo>
                    <a:pt x="165100" y="165100"/>
                  </a:lnTo>
                  <a:lnTo>
                    <a:pt x="177800" y="190500"/>
                  </a:lnTo>
                  <a:lnTo>
                    <a:pt x="190500" y="203200"/>
                  </a:lnTo>
                  <a:lnTo>
                    <a:pt x="190500" y="215900"/>
                  </a:lnTo>
                  <a:lnTo>
                    <a:pt x="190500" y="203200"/>
                  </a:lnTo>
                  <a:lnTo>
                    <a:pt x="2032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238500" y="12573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139700" y="12700"/>
                  </a:lnTo>
                  <a:lnTo>
                    <a:pt x="114300" y="50800"/>
                  </a:lnTo>
                  <a:lnTo>
                    <a:pt x="88900" y="76200"/>
                  </a:lnTo>
                  <a:lnTo>
                    <a:pt x="88900" y="114300"/>
                  </a:lnTo>
                  <a:lnTo>
                    <a:pt x="63500" y="139700"/>
                  </a:lnTo>
                  <a:lnTo>
                    <a:pt x="50800" y="152400"/>
                  </a:lnTo>
                  <a:lnTo>
                    <a:pt x="25400" y="1778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416300" y="11049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114300" y="12700"/>
                  </a:moveTo>
                  <a:lnTo>
                    <a:pt x="101600" y="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38100" y="127000"/>
                  </a:lnTo>
                  <a:lnTo>
                    <a:pt x="50800" y="139700"/>
                  </a:lnTo>
                  <a:lnTo>
                    <a:pt x="50800" y="127000"/>
                  </a:lnTo>
                  <a:lnTo>
                    <a:pt x="635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016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52400" y="114300"/>
                  </a:lnTo>
                  <a:lnTo>
                    <a:pt x="152400" y="114300"/>
                  </a:lnTo>
                  <a:lnTo>
                    <a:pt x="152400" y="114300"/>
                  </a:lnTo>
                  <a:lnTo>
                    <a:pt x="1524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632200" y="1079500"/>
              <a:ext cx="50801" cy="114301"/>
            </a:xfrm>
            <a:custGeom>
              <a:avLst/>
              <a:gdLst/>
              <a:ahLst/>
              <a:cxnLst/>
              <a:rect l="0" t="0" r="0" b="0"/>
              <a:pathLst>
                <a:path w="50801" h="114301">
                  <a:moveTo>
                    <a:pt x="0" y="0"/>
                  </a:moveTo>
                  <a:lnTo>
                    <a:pt x="25400" y="508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50800" y="114300"/>
                  </a:lnTo>
                  <a:lnTo>
                    <a:pt x="508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594100" y="11557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889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771900" y="10160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38100" y="1143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77800"/>
                  </a:lnTo>
                  <a:lnTo>
                    <a:pt x="50800" y="177800"/>
                  </a:lnTo>
                  <a:lnTo>
                    <a:pt x="50800" y="177800"/>
                  </a:lnTo>
                  <a:lnTo>
                    <a:pt x="63500" y="165100"/>
                  </a:lnTo>
                  <a:lnTo>
                    <a:pt x="88900" y="127000"/>
                  </a:lnTo>
                  <a:lnTo>
                    <a:pt x="88900" y="114300"/>
                  </a:lnTo>
                  <a:lnTo>
                    <a:pt x="127000" y="114300"/>
                  </a:lnTo>
                  <a:lnTo>
                    <a:pt x="152400" y="127000"/>
                  </a:lnTo>
                  <a:lnTo>
                    <a:pt x="165100" y="139700"/>
                  </a:lnTo>
                  <a:lnTo>
                    <a:pt x="165100" y="152400"/>
                  </a:lnTo>
                  <a:lnTo>
                    <a:pt x="139700" y="190500"/>
                  </a:lnTo>
                  <a:lnTo>
                    <a:pt x="127000" y="203200"/>
                  </a:lnTo>
                  <a:lnTo>
                    <a:pt x="101600" y="203200"/>
                  </a:lnTo>
                  <a:lnTo>
                    <a:pt x="76200" y="203200"/>
                  </a:lnTo>
                  <a:lnTo>
                    <a:pt x="63500" y="203200"/>
                  </a:lnTo>
                  <a:lnTo>
                    <a:pt x="38100" y="203200"/>
                  </a:lnTo>
                  <a:lnTo>
                    <a:pt x="38100" y="190500"/>
                  </a:lnTo>
                  <a:lnTo>
                    <a:pt x="12700" y="1778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613400" y="114300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127000" y="50800"/>
                  </a:moveTo>
                  <a:lnTo>
                    <a:pt x="139700" y="381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14300" y="127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25400" y="190500"/>
                  </a:lnTo>
                  <a:lnTo>
                    <a:pt x="50800" y="190500"/>
                  </a:lnTo>
                  <a:lnTo>
                    <a:pt x="63500" y="190500"/>
                  </a:lnTo>
                  <a:lnTo>
                    <a:pt x="88900" y="165100"/>
                  </a:lnTo>
                  <a:lnTo>
                    <a:pt x="88900" y="139700"/>
                  </a:lnTo>
                  <a:lnTo>
                    <a:pt x="114300" y="127000"/>
                  </a:lnTo>
                  <a:lnTo>
                    <a:pt x="114300" y="101600"/>
                  </a:lnTo>
                  <a:lnTo>
                    <a:pt x="127000" y="76200"/>
                  </a:lnTo>
                  <a:lnTo>
                    <a:pt x="127000" y="50800"/>
                  </a:lnTo>
                  <a:lnTo>
                    <a:pt x="139700" y="508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77800" y="139700"/>
                  </a:lnTo>
                  <a:lnTo>
                    <a:pt x="190500" y="165100"/>
                  </a:lnTo>
                  <a:lnTo>
                    <a:pt x="203200" y="165100"/>
                  </a:lnTo>
                  <a:lnTo>
                    <a:pt x="203200" y="190500"/>
                  </a:lnTo>
                  <a:lnTo>
                    <a:pt x="2159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892800" y="1092200"/>
              <a:ext cx="127001" cy="279401"/>
            </a:xfrm>
            <a:custGeom>
              <a:avLst/>
              <a:gdLst/>
              <a:ahLst/>
              <a:cxnLst/>
              <a:rect l="0" t="0" r="0" b="0"/>
              <a:pathLst>
                <a:path w="127001" h="279401">
                  <a:moveTo>
                    <a:pt x="76200" y="88900"/>
                  </a:moveTo>
                  <a:lnTo>
                    <a:pt x="25400" y="1397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12700" y="254000"/>
                  </a:lnTo>
                  <a:lnTo>
                    <a:pt x="25400" y="266700"/>
                  </a:lnTo>
                  <a:lnTo>
                    <a:pt x="38100" y="266700"/>
                  </a:lnTo>
                  <a:lnTo>
                    <a:pt x="50800" y="254000"/>
                  </a:lnTo>
                  <a:lnTo>
                    <a:pt x="63500" y="241300"/>
                  </a:lnTo>
                  <a:lnTo>
                    <a:pt x="76200" y="215900"/>
                  </a:lnTo>
                  <a:lnTo>
                    <a:pt x="76200" y="190500"/>
                  </a:lnTo>
                  <a:lnTo>
                    <a:pt x="76200" y="152400"/>
                  </a:lnTo>
                  <a:lnTo>
                    <a:pt x="76200" y="127000"/>
                  </a:lnTo>
                  <a:lnTo>
                    <a:pt x="76200" y="101600"/>
                  </a:lnTo>
                  <a:lnTo>
                    <a:pt x="76200" y="63500"/>
                  </a:lnTo>
                  <a:lnTo>
                    <a:pt x="63500" y="508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50800" y="63500"/>
                  </a:lnTo>
                  <a:lnTo>
                    <a:pt x="50800" y="101600"/>
                  </a:lnTo>
                  <a:lnTo>
                    <a:pt x="63500" y="1270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101600" y="203200"/>
                  </a:lnTo>
                  <a:lnTo>
                    <a:pt x="114300" y="215900"/>
                  </a:lnTo>
                  <a:lnTo>
                    <a:pt x="114300" y="241300"/>
                  </a:lnTo>
                  <a:lnTo>
                    <a:pt x="114300" y="266700"/>
                  </a:lnTo>
                  <a:lnTo>
                    <a:pt x="1270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083300" y="1130300"/>
              <a:ext cx="127001" cy="254001"/>
            </a:xfrm>
            <a:custGeom>
              <a:avLst/>
              <a:gdLst/>
              <a:ahLst/>
              <a:cxnLst/>
              <a:rect l="0" t="0" r="0" b="0"/>
              <a:pathLst>
                <a:path w="127001" h="254001">
                  <a:moveTo>
                    <a:pt x="63500" y="114300"/>
                  </a:moveTo>
                  <a:lnTo>
                    <a:pt x="63500" y="114300"/>
                  </a:lnTo>
                  <a:lnTo>
                    <a:pt x="63500" y="1143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38100" y="241300"/>
                  </a:lnTo>
                  <a:lnTo>
                    <a:pt x="50800" y="241300"/>
                  </a:lnTo>
                  <a:lnTo>
                    <a:pt x="63500" y="215900"/>
                  </a:lnTo>
                  <a:lnTo>
                    <a:pt x="76200" y="203200"/>
                  </a:lnTo>
                  <a:lnTo>
                    <a:pt x="88900" y="177800"/>
                  </a:lnTo>
                  <a:lnTo>
                    <a:pt x="101600" y="152400"/>
                  </a:lnTo>
                  <a:lnTo>
                    <a:pt x="101600" y="114300"/>
                  </a:lnTo>
                  <a:lnTo>
                    <a:pt x="101600" y="76200"/>
                  </a:lnTo>
                  <a:lnTo>
                    <a:pt x="101600" y="50800"/>
                  </a:lnTo>
                  <a:lnTo>
                    <a:pt x="88900" y="254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25400"/>
                  </a:lnTo>
                  <a:lnTo>
                    <a:pt x="76200" y="50800"/>
                  </a:lnTo>
                  <a:lnTo>
                    <a:pt x="88900" y="88900"/>
                  </a:lnTo>
                  <a:lnTo>
                    <a:pt x="101600" y="114300"/>
                  </a:lnTo>
                  <a:lnTo>
                    <a:pt x="101600" y="152400"/>
                  </a:lnTo>
                  <a:lnTo>
                    <a:pt x="101600" y="177800"/>
                  </a:lnTo>
                  <a:lnTo>
                    <a:pt x="101600" y="203200"/>
                  </a:lnTo>
                  <a:lnTo>
                    <a:pt x="114300" y="215900"/>
                  </a:lnTo>
                  <a:lnTo>
                    <a:pt x="127000" y="241300"/>
                  </a:lnTo>
                  <a:lnTo>
                    <a:pt x="1270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733800" y="21463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0"/>
                  </a:moveTo>
                  <a:lnTo>
                    <a:pt x="12700" y="0"/>
                  </a:lnTo>
                  <a:lnTo>
                    <a:pt x="50800" y="38100"/>
                  </a:lnTo>
                  <a:lnTo>
                    <a:pt x="76200" y="63500"/>
                  </a:lnTo>
                  <a:lnTo>
                    <a:pt x="88900" y="76200"/>
                  </a:lnTo>
                  <a:lnTo>
                    <a:pt x="101600" y="88900"/>
                  </a:lnTo>
                  <a:lnTo>
                    <a:pt x="114300" y="101600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71900" y="2095500"/>
              <a:ext cx="88901" cy="152401"/>
            </a:xfrm>
            <a:custGeom>
              <a:avLst/>
              <a:gdLst/>
              <a:ahLst/>
              <a:cxnLst/>
              <a:rect l="0" t="0" r="0" b="0"/>
              <a:pathLst>
                <a:path w="88901" h="152401">
                  <a:moveTo>
                    <a:pt x="88900" y="0"/>
                  </a:moveTo>
                  <a:lnTo>
                    <a:pt x="63500" y="508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0" y="1397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937000" y="20066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63500" y="0"/>
                  </a:moveTo>
                  <a:lnTo>
                    <a:pt x="50800" y="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50800" y="50800"/>
                  </a:lnTo>
                  <a:lnTo>
                    <a:pt x="63500" y="50800"/>
                  </a:lnTo>
                  <a:lnTo>
                    <a:pt x="76200" y="50800"/>
                  </a:lnTo>
                  <a:lnTo>
                    <a:pt x="88900" y="63500"/>
                  </a:lnTo>
                  <a:lnTo>
                    <a:pt x="114300" y="63500"/>
                  </a:lnTo>
                  <a:lnTo>
                    <a:pt x="114300" y="63500"/>
                  </a:lnTo>
                  <a:lnTo>
                    <a:pt x="139700" y="76200"/>
                  </a:lnTo>
                  <a:lnTo>
                    <a:pt x="127000" y="76200"/>
                  </a:lnTo>
                  <a:lnTo>
                    <a:pt x="139700" y="76200"/>
                  </a:lnTo>
                  <a:lnTo>
                    <a:pt x="139700" y="88900"/>
                  </a:lnTo>
                  <a:lnTo>
                    <a:pt x="139700" y="88900"/>
                  </a:lnTo>
                  <a:lnTo>
                    <a:pt x="139700" y="101600"/>
                  </a:lnTo>
                  <a:lnTo>
                    <a:pt x="114300" y="114300"/>
                  </a:lnTo>
                  <a:lnTo>
                    <a:pt x="114300" y="127000"/>
                  </a:lnTo>
                  <a:lnTo>
                    <a:pt x="1016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140200" y="21844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241800" y="21336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0"/>
                  </a:moveTo>
                  <a:lnTo>
                    <a:pt x="25400" y="25400"/>
                  </a:lnTo>
                  <a:lnTo>
                    <a:pt x="50800" y="50800"/>
                  </a:lnTo>
                  <a:lnTo>
                    <a:pt x="76200" y="762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127000" y="114300"/>
                  </a:lnTo>
                  <a:lnTo>
                    <a:pt x="139700" y="127000"/>
                  </a:lnTo>
                  <a:lnTo>
                    <a:pt x="152400" y="127000"/>
                  </a:lnTo>
                  <a:lnTo>
                    <a:pt x="139700" y="139700"/>
                  </a:lnTo>
                  <a:lnTo>
                    <a:pt x="152400" y="1397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305300" y="2133600"/>
              <a:ext cx="63501" cy="165101"/>
            </a:xfrm>
            <a:custGeom>
              <a:avLst/>
              <a:gdLst/>
              <a:ahLst/>
              <a:cxnLst/>
              <a:rect l="0" t="0" r="0" b="0"/>
              <a:pathLst>
                <a:path w="63501" h="165101">
                  <a:moveTo>
                    <a:pt x="63500" y="0"/>
                  </a:moveTo>
                  <a:lnTo>
                    <a:pt x="50800" y="50800"/>
                  </a:lnTo>
                  <a:lnTo>
                    <a:pt x="38100" y="76200"/>
                  </a:lnTo>
                  <a:lnTo>
                    <a:pt x="38100" y="101600"/>
                  </a:lnTo>
                  <a:lnTo>
                    <a:pt x="12700" y="139700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57700" y="20320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25400" y="12700"/>
                  </a:moveTo>
                  <a:lnTo>
                    <a:pt x="25400" y="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38100" y="63500"/>
                  </a:lnTo>
                  <a:lnTo>
                    <a:pt x="63500" y="76200"/>
                  </a:lnTo>
                  <a:lnTo>
                    <a:pt x="76200" y="88900"/>
                  </a:lnTo>
                  <a:lnTo>
                    <a:pt x="101600" y="101600"/>
                  </a:lnTo>
                  <a:lnTo>
                    <a:pt x="114300" y="114300"/>
                  </a:lnTo>
                  <a:lnTo>
                    <a:pt x="101600" y="1143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27000" y="152400"/>
                  </a:lnTo>
                  <a:lnTo>
                    <a:pt x="101600" y="152400"/>
                  </a:lnTo>
                  <a:lnTo>
                    <a:pt x="76200" y="152400"/>
                  </a:lnTo>
                  <a:lnTo>
                    <a:pt x="88900" y="152400"/>
                  </a:lnTo>
                  <a:lnTo>
                    <a:pt x="76200" y="152400"/>
                  </a:lnTo>
                  <a:lnTo>
                    <a:pt x="76200" y="114300"/>
                  </a:lnTo>
                  <a:lnTo>
                    <a:pt x="76200" y="88900"/>
                  </a:lnTo>
                  <a:lnTo>
                    <a:pt x="76200" y="762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63500" y="254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64100" y="17780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12700"/>
                  </a:lnTo>
                  <a:lnTo>
                    <a:pt x="50800" y="101600"/>
                  </a:lnTo>
                  <a:lnTo>
                    <a:pt x="76200" y="127000"/>
                  </a:lnTo>
                  <a:lnTo>
                    <a:pt x="88900" y="152400"/>
                  </a:lnTo>
                  <a:lnTo>
                    <a:pt x="101600" y="165100"/>
                  </a:lnTo>
                  <a:lnTo>
                    <a:pt x="114300" y="190500"/>
                  </a:lnTo>
                  <a:lnTo>
                    <a:pt x="139700" y="203200"/>
                  </a:lnTo>
                  <a:lnTo>
                    <a:pt x="139700" y="228600"/>
                  </a:lnTo>
                  <a:lnTo>
                    <a:pt x="152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851400" y="18161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39700" y="0"/>
                  </a:lnTo>
                  <a:lnTo>
                    <a:pt x="139700" y="12700"/>
                  </a:lnTo>
                  <a:lnTo>
                    <a:pt x="101600" y="63500"/>
                  </a:lnTo>
                  <a:lnTo>
                    <a:pt x="76200" y="88900"/>
                  </a:lnTo>
                  <a:lnTo>
                    <a:pt x="63500" y="1143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080000" y="16637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63500" y="0"/>
                  </a:moveTo>
                  <a:lnTo>
                    <a:pt x="50800" y="0"/>
                  </a:lnTo>
                  <a:lnTo>
                    <a:pt x="38100" y="12700"/>
                  </a:lnTo>
                  <a:lnTo>
                    <a:pt x="38100" y="254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76200" y="63500"/>
                  </a:lnTo>
                  <a:lnTo>
                    <a:pt x="88900" y="76200"/>
                  </a:lnTo>
                  <a:lnTo>
                    <a:pt x="101600" y="88900"/>
                  </a:lnTo>
                  <a:lnTo>
                    <a:pt x="114300" y="114300"/>
                  </a:lnTo>
                  <a:lnTo>
                    <a:pt x="101600" y="127000"/>
                  </a:lnTo>
                  <a:lnTo>
                    <a:pt x="88900" y="139700"/>
                  </a:lnTo>
                  <a:lnTo>
                    <a:pt x="101600" y="139700"/>
                  </a:lnTo>
                  <a:lnTo>
                    <a:pt x="63500" y="152400"/>
                  </a:lnTo>
                  <a:lnTo>
                    <a:pt x="50800" y="152400"/>
                  </a:lnTo>
                  <a:lnTo>
                    <a:pt x="50800" y="152400"/>
                  </a:lnTo>
                  <a:lnTo>
                    <a:pt x="50800" y="152400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308600" y="17018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127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283200" y="17526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448300" y="1651000"/>
              <a:ext cx="101601" cy="177801"/>
            </a:xfrm>
            <a:custGeom>
              <a:avLst/>
              <a:gdLst/>
              <a:ahLst/>
              <a:cxnLst/>
              <a:rect l="0" t="0" r="0" b="0"/>
              <a:pathLst>
                <a:path w="101601" h="177801">
                  <a:moveTo>
                    <a:pt x="50800" y="0"/>
                  </a:moveTo>
                  <a:lnTo>
                    <a:pt x="25400" y="127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50800" y="101600"/>
                  </a:lnTo>
                  <a:lnTo>
                    <a:pt x="63500" y="114300"/>
                  </a:lnTo>
                  <a:lnTo>
                    <a:pt x="76200" y="127000"/>
                  </a:lnTo>
                  <a:lnTo>
                    <a:pt x="88900" y="139700"/>
                  </a:lnTo>
                  <a:lnTo>
                    <a:pt x="101600" y="152400"/>
                  </a:lnTo>
                  <a:lnTo>
                    <a:pt x="88900" y="165100"/>
                  </a:lnTo>
                  <a:lnTo>
                    <a:pt x="101600" y="165100"/>
                  </a:lnTo>
                  <a:lnTo>
                    <a:pt x="88900" y="177800"/>
                  </a:lnTo>
                  <a:lnTo>
                    <a:pt x="76200" y="177800"/>
                  </a:lnTo>
                  <a:lnTo>
                    <a:pt x="63500" y="165100"/>
                  </a:lnTo>
                  <a:lnTo>
                    <a:pt x="63500" y="177800"/>
                  </a:lnTo>
                  <a:lnTo>
                    <a:pt x="63500" y="165100"/>
                  </a:lnTo>
                  <a:lnTo>
                    <a:pt x="63500" y="139700"/>
                  </a:lnTo>
                  <a:lnTo>
                    <a:pt x="76200" y="114300"/>
                  </a:lnTo>
                  <a:lnTo>
                    <a:pt x="76200" y="101600"/>
                  </a:lnTo>
                  <a:lnTo>
                    <a:pt x="76200" y="762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101600" y="254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003800" y="2146300"/>
              <a:ext cx="203201" cy="152401"/>
            </a:xfrm>
            <a:custGeom>
              <a:avLst/>
              <a:gdLst/>
              <a:ahLst/>
              <a:cxnLst/>
              <a:rect l="0" t="0" r="0" b="0"/>
              <a:pathLst>
                <a:path w="203201" h="152401">
                  <a:moveTo>
                    <a:pt x="0" y="0"/>
                  </a:moveTo>
                  <a:lnTo>
                    <a:pt x="0" y="127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14300" y="1016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90500" y="152400"/>
                  </a:lnTo>
                  <a:lnTo>
                    <a:pt x="190500" y="152400"/>
                  </a:lnTo>
                  <a:lnTo>
                    <a:pt x="2032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080000" y="21463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101600" y="0"/>
                  </a:moveTo>
                  <a:lnTo>
                    <a:pt x="63500" y="50800"/>
                  </a:lnTo>
                  <a:lnTo>
                    <a:pt x="50800" y="88900"/>
                  </a:lnTo>
                  <a:lnTo>
                    <a:pt x="2540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270500" y="2032000"/>
              <a:ext cx="50801" cy="114301"/>
            </a:xfrm>
            <a:custGeom>
              <a:avLst/>
              <a:gdLst/>
              <a:ahLst/>
              <a:cxnLst/>
              <a:rect l="0" t="0" r="0" b="0"/>
              <a:pathLst>
                <a:path w="50801" h="114301">
                  <a:moveTo>
                    <a:pt x="0" y="0"/>
                  </a:moveTo>
                  <a:lnTo>
                    <a:pt x="12700" y="25400"/>
                  </a:lnTo>
                  <a:lnTo>
                    <a:pt x="12700" y="381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25400" y="63500"/>
                  </a:lnTo>
                  <a:lnTo>
                    <a:pt x="38100" y="76200"/>
                  </a:lnTo>
                  <a:lnTo>
                    <a:pt x="50800" y="114300"/>
                  </a:lnTo>
                  <a:lnTo>
                    <a:pt x="508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384800" y="20066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25400"/>
                  </a:lnTo>
                  <a:lnTo>
                    <a:pt x="63500" y="50800"/>
                  </a:lnTo>
                  <a:lnTo>
                    <a:pt x="63500" y="50800"/>
                  </a:lnTo>
                  <a:lnTo>
                    <a:pt x="63500" y="635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114300" y="76200"/>
                  </a:lnTo>
                  <a:lnTo>
                    <a:pt x="127000" y="88900"/>
                  </a:lnTo>
                  <a:lnTo>
                    <a:pt x="127000" y="101600"/>
                  </a:lnTo>
                  <a:lnTo>
                    <a:pt x="139700" y="88900"/>
                  </a:lnTo>
                  <a:lnTo>
                    <a:pt x="139700" y="101600"/>
                  </a:lnTo>
                  <a:lnTo>
                    <a:pt x="114300" y="114300"/>
                  </a:lnTo>
                  <a:lnTo>
                    <a:pt x="114300" y="127000"/>
                  </a:lnTo>
                  <a:lnTo>
                    <a:pt x="76200" y="139700"/>
                  </a:lnTo>
                  <a:lnTo>
                    <a:pt x="762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889500" y="1968500"/>
              <a:ext cx="812801" cy="419101"/>
            </a:xfrm>
            <a:custGeom>
              <a:avLst/>
              <a:gdLst/>
              <a:ahLst/>
              <a:cxnLst/>
              <a:rect l="0" t="0" r="0" b="0"/>
              <a:pathLst>
                <a:path w="812801" h="419101">
                  <a:moveTo>
                    <a:pt x="812800" y="304800"/>
                  </a:moveTo>
                  <a:lnTo>
                    <a:pt x="812800" y="304800"/>
                  </a:lnTo>
                  <a:lnTo>
                    <a:pt x="812800" y="292100"/>
                  </a:lnTo>
                  <a:lnTo>
                    <a:pt x="787400" y="215900"/>
                  </a:lnTo>
                  <a:lnTo>
                    <a:pt x="774700" y="165100"/>
                  </a:lnTo>
                  <a:lnTo>
                    <a:pt x="774700" y="127000"/>
                  </a:lnTo>
                  <a:lnTo>
                    <a:pt x="774700" y="88900"/>
                  </a:lnTo>
                  <a:lnTo>
                    <a:pt x="762000" y="63500"/>
                  </a:lnTo>
                  <a:lnTo>
                    <a:pt x="762000" y="38100"/>
                  </a:lnTo>
                  <a:lnTo>
                    <a:pt x="749300" y="25400"/>
                  </a:lnTo>
                  <a:lnTo>
                    <a:pt x="749300" y="25400"/>
                  </a:lnTo>
                  <a:lnTo>
                    <a:pt x="749300" y="25400"/>
                  </a:lnTo>
                  <a:lnTo>
                    <a:pt x="698500" y="0"/>
                  </a:lnTo>
                  <a:lnTo>
                    <a:pt x="673100" y="0"/>
                  </a:lnTo>
                  <a:lnTo>
                    <a:pt x="647700" y="0"/>
                  </a:lnTo>
                  <a:lnTo>
                    <a:pt x="609600" y="0"/>
                  </a:lnTo>
                  <a:lnTo>
                    <a:pt x="571500" y="0"/>
                  </a:lnTo>
                  <a:lnTo>
                    <a:pt x="520700" y="0"/>
                  </a:lnTo>
                  <a:lnTo>
                    <a:pt x="482600" y="0"/>
                  </a:lnTo>
                  <a:lnTo>
                    <a:pt x="419100" y="0"/>
                  </a:lnTo>
                  <a:lnTo>
                    <a:pt x="381000" y="12700"/>
                  </a:lnTo>
                  <a:lnTo>
                    <a:pt x="330200" y="25400"/>
                  </a:lnTo>
                  <a:lnTo>
                    <a:pt x="279400" y="25400"/>
                  </a:lnTo>
                  <a:lnTo>
                    <a:pt x="241300" y="38100"/>
                  </a:lnTo>
                  <a:lnTo>
                    <a:pt x="190500" y="38100"/>
                  </a:lnTo>
                  <a:lnTo>
                    <a:pt x="152400" y="38100"/>
                  </a:lnTo>
                  <a:lnTo>
                    <a:pt x="114300" y="38100"/>
                  </a:lnTo>
                  <a:lnTo>
                    <a:pt x="88900" y="38100"/>
                  </a:lnTo>
                  <a:lnTo>
                    <a:pt x="63500" y="38100"/>
                  </a:lnTo>
                  <a:lnTo>
                    <a:pt x="25400" y="38100"/>
                  </a:lnTo>
                  <a:lnTo>
                    <a:pt x="25400" y="381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50800" y="215900"/>
                  </a:lnTo>
                  <a:lnTo>
                    <a:pt x="63500" y="241300"/>
                  </a:lnTo>
                  <a:lnTo>
                    <a:pt x="63500" y="279400"/>
                  </a:lnTo>
                  <a:lnTo>
                    <a:pt x="63500" y="304800"/>
                  </a:lnTo>
                  <a:lnTo>
                    <a:pt x="76200" y="330200"/>
                  </a:lnTo>
                  <a:lnTo>
                    <a:pt x="76200" y="355600"/>
                  </a:lnTo>
                  <a:lnTo>
                    <a:pt x="88900" y="381000"/>
                  </a:lnTo>
                  <a:lnTo>
                    <a:pt x="88900" y="393700"/>
                  </a:lnTo>
                  <a:lnTo>
                    <a:pt x="88900" y="406400"/>
                  </a:lnTo>
                  <a:lnTo>
                    <a:pt x="88900" y="419100"/>
                  </a:lnTo>
                  <a:lnTo>
                    <a:pt x="101600" y="419100"/>
                  </a:lnTo>
                  <a:lnTo>
                    <a:pt x="139700" y="419100"/>
                  </a:lnTo>
                  <a:lnTo>
                    <a:pt x="165100" y="419100"/>
                  </a:lnTo>
                  <a:lnTo>
                    <a:pt x="190500" y="419100"/>
                  </a:lnTo>
                  <a:lnTo>
                    <a:pt x="228600" y="419100"/>
                  </a:lnTo>
                  <a:lnTo>
                    <a:pt x="266700" y="419100"/>
                  </a:lnTo>
                  <a:lnTo>
                    <a:pt x="317500" y="406400"/>
                  </a:lnTo>
                  <a:lnTo>
                    <a:pt x="355600" y="393700"/>
                  </a:lnTo>
                  <a:lnTo>
                    <a:pt x="419100" y="393700"/>
                  </a:lnTo>
                  <a:lnTo>
                    <a:pt x="469900" y="381000"/>
                  </a:lnTo>
                  <a:lnTo>
                    <a:pt x="520700" y="381000"/>
                  </a:lnTo>
                  <a:lnTo>
                    <a:pt x="571500" y="368300"/>
                  </a:lnTo>
                  <a:lnTo>
                    <a:pt x="609600" y="368300"/>
                  </a:lnTo>
                  <a:lnTo>
                    <a:pt x="660400" y="368300"/>
                  </a:lnTo>
                  <a:lnTo>
                    <a:pt x="685800" y="355600"/>
                  </a:lnTo>
                  <a:lnTo>
                    <a:pt x="711200" y="342900"/>
                  </a:lnTo>
                  <a:lnTo>
                    <a:pt x="723900" y="330200"/>
                  </a:lnTo>
                  <a:lnTo>
                    <a:pt x="7239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749800" y="21209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508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800600" y="22225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5400" y="127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807200" y="1727200"/>
              <a:ext cx="215901" cy="304801"/>
            </a:xfrm>
            <a:custGeom>
              <a:avLst/>
              <a:gdLst/>
              <a:ahLst/>
              <a:cxnLst/>
              <a:rect l="0" t="0" r="0" b="0"/>
              <a:pathLst>
                <a:path w="215901" h="304801">
                  <a:moveTo>
                    <a:pt x="0" y="25400"/>
                  </a:move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52400" y="38100"/>
                  </a:lnTo>
                  <a:lnTo>
                    <a:pt x="152400" y="63500"/>
                  </a:lnTo>
                  <a:lnTo>
                    <a:pt x="139700" y="76200"/>
                  </a:lnTo>
                  <a:lnTo>
                    <a:pt x="127000" y="88900"/>
                  </a:lnTo>
                  <a:lnTo>
                    <a:pt x="101600" y="114300"/>
                  </a:lnTo>
                  <a:lnTo>
                    <a:pt x="76200" y="127000"/>
                  </a:lnTo>
                  <a:lnTo>
                    <a:pt x="63500" y="139700"/>
                  </a:lnTo>
                  <a:lnTo>
                    <a:pt x="76200" y="152400"/>
                  </a:lnTo>
                  <a:lnTo>
                    <a:pt x="139700" y="165100"/>
                  </a:lnTo>
                  <a:lnTo>
                    <a:pt x="177800" y="177800"/>
                  </a:lnTo>
                  <a:lnTo>
                    <a:pt x="190500" y="203200"/>
                  </a:lnTo>
                  <a:lnTo>
                    <a:pt x="215900" y="215900"/>
                  </a:lnTo>
                  <a:lnTo>
                    <a:pt x="215900" y="241300"/>
                  </a:lnTo>
                  <a:lnTo>
                    <a:pt x="203200" y="241300"/>
                  </a:lnTo>
                  <a:lnTo>
                    <a:pt x="190500" y="266700"/>
                  </a:lnTo>
                  <a:lnTo>
                    <a:pt x="165100" y="279400"/>
                  </a:lnTo>
                  <a:lnTo>
                    <a:pt x="152400" y="292100"/>
                  </a:lnTo>
                  <a:lnTo>
                    <a:pt x="127000" y="292100"/>
                  </a:lnTo>
                  <a:lnTo>
                    <a:pt x="101600" y="292100"/>
                  </a:lnTo>
                  <a:lnTo>
                    <a:pt x="88900" y="292100"/>
                  </a:lnTo>
                  <a:lnTo>
                    <a:pt x="101600" y="304800"/>
                  </a:lnTo>
                  <a:lnTo>
                    <a:pt x="889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048500" y="1625600"/>
              <a:ext cx="50801" cy="165101"/>
            </a:xfrm>
            <a:custGeom>
              <a:avLst/>
              <a:gdLst/>
              <a:ahLst/>
              <a:cxnLst/>
              <a:rect l="0" t="0" r="0" b="0"/>
              <a:pathLst>
                <a:path w="50801" h="165101">
                  <a:moveTo>
                    <a:pt x="0" y="0"/>
                  </a:moveTo>
                  <a:lnTo>
                    <a:pt x="25400" y="12700"/>
                  </a:lnTo>
                  <a:lnTo>
                    <a:pt x="38100" y="38100"/>
                  </a:lnTo>
                  <a:lnTo>
                    <a:pt x="38100" y="635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50800" y="139700"/>
                  </a:lnTo>
                  <a:lnTo>
                    <a:pt x="50800" y="1651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200900" y="1638300"/>
              <a:ext cx="88901" cy="165101"/>
            </a:xfrm>
            <a:custGeom>
              <a:avLst/>
              <a:gdLst/>
              <a:ahLst/>
              <a:cxnLst/>
              <a:rect l="0" t="0" r="0" b="0"/>
              <a:pathLst>
                <a:path w="88901" h="165101">
                  <a:moveTo>
                    <a:pt x="0" y="0"/>
                  </a:moveTo>
                  <a:lnTo>
                    <a:pt x="12700" y="0"/>
                  </a:lnTo>
                  <a:lnTo>
                    <a:pt x="25400" y="25400"/>
                  </a:lnTo>
                  <a:lnTo>
                    <a:pt x="25400" y="508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762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88900" y="127000"/>
                  </a:lnTo>
                  <a:lnTo>
                    <a:pt x="88900" y="127000"/>
                  </a:lnTo>
                  <a:lnTo>
                    <a:pt x="63500" y="152400"/>
                  </a:lnTo>
                  <a:lnTo>
                    <a:pt x="63500" y="1524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0" y="1651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718300" y="1498600"/>
              <a:ext cx="698501" cy="660401"/>
            </a:xfrm>
            <a:custGeom>
              <a:avLst/>
              <a:gdLst/>
              <a:ahLst/>
              <a:cxnLst/>
              <a:rect l="0" t="0" r="0" b="0"/>
              <a:pathLst>
                <a:path w="698501" h="660401">
                  <a:moveTo>
                    <a:pt x="38100" y="63500"/>
                  </a:moveTo>
                  <a:lnTo>
                    <a:pt x="38100" y="50800"/>
                  </a:lnTo>
                  <a:lnTo>
                    <a:pt x="38100" y="50800"/>
                  </a:lnTo>
                  <a:lnTo>
                    <a:pt x="38100" y="63500"/>
                  </a:lnTo>
                  <a:lnTo>
                    <a:pt x="38100" y="165100"/>
                  </a:lnTo>
                  <a:lnTo>
                    <a:pt x="38100" y="228600"/>
                  </a:lnTo>
                  <a:lnTo>
                    <a:pt x="38100" y="279400"/>
                  </a:lnTo>
                  <a:lnTo>
                    <a:pt x="38100" y="330200"/>
                  </a:lnTo>
                  <a:lnTo>
                    <a:pt x="38100" y="381000"/>
                  </a:lnTo>
                  <a:lnTo>
                    <a:pt x="25400" y="431800"/>
                  </a:lnTo>
                  <a:lnTo>
                    <a:pt x="12700" y="482600"/>
                  </a:lnTo>
                  <a:lnTo>
                    <a:pt x="0" y="533400"/>
                  </a:lnTo>
                  <a:lnTo>
                    <a:pt x="0" y="571500"/>
                  </a:lnTo>
                  <a:lnTo>
                    <a:pt x="0" y="609600"/>
                  </a:lnTo>
                  <a:lnTo>
                    <a:pt x="0" y="635000"/>
                  </a:lnTo>
                  <a:lnTo>
                    <a:pt x="0" y="647700"/>
                  </a:lnTo>
                  <a:lnTo>
                    <a:pt x="25400" y="647700"/>
                  </a:lnTo>
                  <a:lnTo>
                    <a:pt x="50800" y="660400"/>
                  </a:lnTo>
                  <a:lnTo>
                    <a:pt x="88900" y="660400"/>
                  </a:lnTo>
                  <a:lnTo>
                    <a:pt x="139700" y="647700"/>
                  </a:lnTo>
                  <a:lnTo>
                    <a:pt x="190500" y="647700"/>
                  </a:lnTo>
                  <a:lnTo>
                    <a:pt x="266700" y="647700"/>
                  </a:lnTo>
                  <a:lnTo>
                    <a:pt x="330200" y="635000"/>
                  </a:lnTo>
                  <a:lnTo>
                    <a:pt x="406400" y="622300"/>
                  </a:lnTo>
                  <a:lnTo>
                    <a:pt x="469900" y="622300"/>
                  </a:lnTo>
                  <a:lnTo>
                    <a:pt x="520700" y="622300"/>
                  </a:lnTo>
                  <a:lnTo>
                    <a:pt x="571500" y="622300"/>
                  </a:lnTo>
                  <a:lnTo>
                    <a:pt x="609600" y="609600"/>
                  </a:lnTo>
                  <a:lnTo>
                    <a:pt x="635000" y="622300"/>
                  </a:lnTo>
                  <a:lnTo>
                    <a:pt x="660400" y="622300"/>
                  </a:lnTo>
                  <a:lnTo>
                    <a:pt x="685800" y="609600"/>
                  </a:lnTo>
                  <a:lnTo>
                    <a:pt x="685800" y="622300"/>
                  </a:lnTo>
                  <a:lnTo>
                    <a:pt x="698500" y="584200"/>
                  </a:lnTo>
                  <a:lnTo>
                    <a:pt x="698500" y="558800"/>
                  </a:lnTo>
                  <a:lnTo>
                    <a:pt x="685800" y="533400"/>
                  </a:lnTo>
                  <a:lnTo>
                    <a:pt x="685800" y="495300"/>
                  </a:lnTo>
                  <a:lnTo>
                    <a:pt x="673100" y="444500"/>
                  </a:lnTo>
                  <a:lnTo>
                    <a:pt x="673100" y="381000"/>
                  </a:lnTo>
                  <a:lnTo>
                    <a:pt x="673100" y="317500"/>
                  </a:lnTo>
                  <a:lnTo>
                    <a:pt x="685800" y="266700"/>
                  </a:lnTo>
                  <a:lnTo>
                    <a:pt x="685800" y="203200"/>
                  </a:lnTo>
                  <a:lnTo>
                    <a:pt x="685800" y="152400"/>
                  </a:lnTo>
                  <a:lnTo>
                    <a:pt x="698500" y="114300"/>
                  </a:lnTo>
                  <a:lnTo>
                    <a:pt x="698500" y="76200"/>
                  </a:lnTo>
                  <a:lnTo>
                    <a:pt x="685800" y="63500"/>
                  </a:lnTo>
                  <a:lnTo>
                    <a:pt x="660400" y="50800"/>
                  </a:lnTo>
                  <a:lnTo>
                    <a:pt x="635000" y="50800"/>
                  </a:lnTo>
                  <a:lnTo>
                    <a:pt x="609600" y="38100"/>
                  </a:lnTo>
                  <a:lnTo>
                    <a:pt x="571500" y="38100"/>
                  </a:lnTo>
                  <a:lnTo>
                    <a:pt x="533400" y="25400"/>
                  </a:lnTo>
                  <a:lnTo>
                    <a:pt x="482600" y="25400"/>
                  </a:lnTo>
                  <a:lnTo>
                    <a:pt x="431800" y="25400"/>
                  </a:lnTo>
                  <a:lnTo>
                    <a:pt x="381000" y="25400"/>
                  </a:lnTo>
                  <a:lnTo>
                    <a:pt x="330200" y="25400"/>
                  </a:lnTo>
                  <a:lnTo>
                    <a:pt x="266700" y="12700"/>
                  </a:lnTo>
                  <a:lnTo>
                    <a:pt x="203200" y="12700"/>
                  </a:lnTo>
                  <a:lnTo>
                    <a:pt x="152400" y="0"/>
                  </a:lnTo>
                  <a:lnTo>
                    <a:pt x="1016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12700" y="12700"/>
                  </a:ln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162800" y="16383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38100" y="12700"/>
                  </a:moveTo>
                  <a:lnTo>
                    <a:pt x="50800" y="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035300" y="2540000"/>
              <a:ext cx="139701" cy="342901"/>
            </a:xfrm>
            <a:custGeom>
              <a:avLst/>
              <a:gdLst/>
              <a:ahLst/>
              <a:cxnLst/>
              <a:rect l="0" t="0" r="0" b="0"/>
              <a:pathLst>
                <a:path w="139701" h="342901">
                  <a:moveTo>
                    <a:pt x="0" y="0"/>
                  </a:moveTo>
                  <a:lnTo>
                    <a:pt x="0" y="50800"/>
                  </a:lnTo>
                  <a:lnTo>
                    <a:pt x="12700" y="88900"/>
                  </a:lnTo>
                  <a:lnTo>
                    <a:pt x="25400" y="127000"/>
                  </a:lnTo>
                  <a:lnTo>
                    <a:pt x="50800" y="152400"/>
                  </a:lnTo>
                  <a:lnTo>
                    <a:pt x="63500" y="203200"/>
                  </a:lnTo>
                  <a:lnTo>
                    <a:pt x="76200" y="241300"/>
                  </a:lnTo>
                  <a:lnTo>
                    <a:pt x="101600" y="266700"/>
                  </a:lnTo>
                  <a:lnTo>
                    <a:pt x="114300" y="304800"/>
                  </a:lnTo>
                  <a:lnTo>
                    <a:pt x="127000" y="330200"/>
                  </a:lnTo>
                  <a:lnTo>
                    <a:pt x="1397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997200" y="2552700"/>
              <a:ext cx="177801" cy="266701"/>
            </a:xfrm>
            <a:custGeom>
              <a:avLst/>
              <a:gdLst/>
              <a:ahLst/>
              <a:cxnLst/>
              <a:rect l="0" t="0" r="0" b="0"/>
              <a:pathLst>
                <a:path w="177801" h="266701">
                  <a:moveTo>
                    <a:pt x="177800" y="0"/>
                  </a:moveTo>
                  <a:lnTo>
                    <a:pt x="177800" y="0"/>
                  </a:lnTo>
                  <a:lnTo>
                    <a:pt x="177800" y="12700"/>
                  </a:lnTo>
                  <a:lnTo>
                    <a:pt x="165100" y="25400"/>
                  </a:lnTo>
                  <a:lnTo>
                    <a:pt x="88900" y="114300"/>
                  </a:lnTo>
                  <a:lnTo>
                    <a:pt x="50800" y="139700"/>
                  </a:lnTo>
                  <a:lnTo>
                    <a:pt x="38100" y="177800"/>
                  </a:lnTo>
                  <a:lnTo>
                    <a:pt x="25400" y="203200"/>
                  </a:lnTo>
                  <a:lnTo>
                    <a:pt x="12700" y="228600"/>
                  </a:lnTo>
                  <a:lnTo>
                    <a:pt x="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238500" y="24257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63500" y="12700"/>
                  </a:moveTo>
                  <a:lnTo>
                    <a:pt x="508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38100" y="114300"/>
                  </a:lnTo>
                  <a:lnTo>
                    <a:pt x="50800" y="88900"/>
                  </a:lnTo>
                  <a:lnTo>
                    <a:pt x="76200" y="762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50800"/>
                  </a:lnTo>
                  <a:lnTo>
                    <a:pt x="101600" y="762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397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416300" y="25146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0800" y="12700"/>
                  </a:lnTo>
                  <a:lnTo>
                    <a:pt x="76200" y="25400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594100" y="23876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50800" y="190500"/>
                  </a:lnTo>
                  <a:lnTo>
                    <a:pt x="63500" y="165100"/>
                  </a:lnTo>
                  <a:lnTo>
                    <a:pt x="76200" y="1524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27000" y="114300"/>
                  </a:lnTo>
                  <a:lnTo>
                    <a:pt x="152400" y="114300"/>
                  </a:lnTo>
                  <a:lnTo>
                    <a:pt x="165100" y="127000"/>
                  </a:lnTo>
                  <a:lnTo>
                    <a:pt x="165100" y="139700"/>
                  </a:lnTo>
                  <a:lnTo>
                    <a:pt x="165100" y="152400"/>
                  </a:lnTo>
                  <a:lnTo>
                    <a:pt x="152400" y="177800"/>
                  </a:lnTo>
                  <a:lnTo>
                    <a:pt x="139700" y="190500"/>
                  </a:lnTo>
                  <a:lnTo>
                    <a:pt x="127000" y="203200"/>
                  </a:lnTo>
                  <a:lnTo>
                    <a:pt x="88900" y="215900"/>
                  </a:lnTo>
                  <a:lnTo>
                    <a:pt x="76200" y="215900"/>
                  </a:lnTo>
                  <a:lnTo>
                    <a:pt x="50800" y="215900"/>
                  </a:lnTo>
                  <a:lnTo>
                    <a:pt x="25400" y="203200"/>
                  </a:lnTo>
                  <a:lnTo>
                    <a:pt x="25400" y="190500"/>
                  </a:lnTo>
                  <a:lnTo>
                    <a:pt x="12700" y="177800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435600" y="24638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139700" y="0"/>
                  </a:moveTo>
                  <a:lnTo>
                    <a:pt x="101600" y="12700"/>
                  </a:lnTo>
                  <a:lnTo>
                    <a:pt x="76200" y="25400"/>
                  </a:lnTo>
                  <a:lnTo>
                    <a:pt x="50800" y="38100"/>
                  </a:lnTo>
                  <a:lnTo>
                    <a:pt x="25400" y="50800"/>
                  </a:lnTo>
                  <a:lnTo>
                    <a:pt x="12700" y="76200"/>
                  </a:lnTo>
                  <a:lnTo>
                    <a:pt x="0" y="76200"/>
                  </a:lnTo>
                  <a:lnTo>
                    <a:pt x="25400" y="114300"/>
                  </a:lnTo>
                  <a:lnTo>
                    <a:pt x="50800" y="1270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39700" y="152400"/>
                  </a:lnTo>
                  <a:lnTo>
                    <a:pt x="165100" y="165100"/>
                  </a:lnTo>
                  <a:lnTo>
                    <a:pt x="177800" y="177800"/>
                  </a:lnTo>
                  <a:lnTo>
                    <a:pt x="190500" y="203200"/>
                  </a:lnTo>
                  <a:lnTo>
                    <a:pt x="203200" y="203200"/>
                  </a:lnTo>
                  <a:lnTo>
                    <a:pt x="190500" y="215900"/>
                  </a:lnTo>
                  <a:lnTo>
                    <a:pt x="177800" y="228600"/>
                  </a:lnTo>
                  <a:lnTo>
                    <a:pt x="165100" y="241300"/>
                  </a:lnTo>
                  <a:lnTo>
                    <a:pt x="139700" y="241300"/>
                  </a:lnTo>
                  <a:lnTo>
                    <a:pt x="114300" y="254000"/>
                  </a:lnTo>
                  <a:lnTo>
                    <a:pt x="88900" y="241300"/>
                  </a:lnTo>
                  <a:lnTo>
                    <a:pt x="76200" y="241300"/>
                  </a:lnTo>
                  <a:lnTo>
                    <a:pt x="50800" y="228600"/>
                  </a:lnTo>
                  <a:lnTo>
                    <a:pt x="50800" y="241300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702300" y="2540000"/>
              <a:ext cx="203201" cy="152401"/>
            </a:xfrm>
            <a:custGeom>
              <a:avLst/>
              <a:gdLst/>
              <a:ahLst/>
              <a:cxnLst/>
              <a:rect l="0" t="0" r="0" b="0"/>
              <a:pathLst>
                <a:path w="203201" h="152401">
                  <a:moveTo>
                    <a:pt x="0" y="0"/>
                  </a:moveTo>
                  <a:lnTo>
                    <a:pt x="0" y="25400"/>
                  </a:lnTo>
                  <a:lnTo>
                    <a:pt x="25400" y="101600"/>
                  </a:lnTo>
                  <a:lnTo>
                    <a:pt x="38100" y="127000"/>
                  </a:lnTo>
                  <a:lnTo>
                    <a:pt x="50800" y="139700"/>
                  </a:lnTo>
                  <a:lnTo>
                    <a:pt x="63500" y="152400"/>
                  </a:lnTo>
                  <a:lnTo>
                    <a:pt x="88900" y="139700"/>
                  </a:lnTo>
                  <a:lnTo>
                    <a:pt x="101600" y="127000"/>
                  </a:lnTo>
                  <a:lnTo>
                    <a:pt x="114300" y="1143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39700" y="38100"/>
                  </a:lnTo>
                  <a:lnTo>
                    <a:pt x="139700" y="38100"/>
                  </a:lnTo>
                  <a:lnTo>
                    <a:pt x="139700" y="38100"/>
                  </a:lnTo>
                  <a:lnTo>
                    <a:pt x="152400" y="88900"/>
                  </a:lnTo>
                  <a:lnTo>
                    <a:pt x="152400" y="101600"/>
                  </a:lnTo>
                  <a:lnTo>
                    <a:pt x="190500" y="127000"/>
                  </a:lnTo>
                  <a:lnTo>
                    <a:pt x="2032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905500" y="24257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0" y="0"/>
                  </a:moveTo>
                  <a:lnTo>
                    <a:pt x="0" y="25400"/>
                  </a:lnTo>
                  <a:lnTo>
                    <a:pt x="12700" y="50800"/>
                  </a:lnTo>
                  <a:lnTo>
                    <a:pt x="38100" y="889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77800"/>
                  </a:lnTo>
                  <a:lnTo>
                    <a:pt x="50800" y="203200"/>
                  </a:lnTo>
                  <a:lnTo>
                    <a:pt x="50800" y="215900"/>
                  </a:lnTo>
                  <a:lnTo>
                    <a:pt x="63500" y="215900"/>
                  </a:lnTo>
                  <a:lnTo>
                    <a:pt x="63500" y="228600"/>
                  </a:lnTo>
                  <a:lnTo>
                    <a:pt x="50800" y="177800"/>
                  </a:lnTo>
                  <a:lnTo>
                    <a:pt x="63500" y="152400"/>
                  </a:lnTo>
                  <a:lnTo>
                    <a:pt x="63500" y="1397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27000" y="114300"/>
                  </a:lnTo>
                  <a:lnTo>
                    <a:pt x="139700" y="114300"/>
                  </a:lnTo>
                  <a:lnTo>
                    <a:pt x="152400" y="127000"/>
                  </a:lnTo>
                  <a:lnTo>
                    <a:pt x="152400" y="152400"/>
                  </a:lnTo>
                  <a:lnTo>
                    <a:pt x="165100" y="165100"/>
                  </a:lnTo>
                  <a:lnTo>
                    <a:pt x="152400" y="177800"/>
                  </a:lnTo>
                  <a:lnTo>
                    <a:pt x="152400" y="203200"/>
                  </a:lnTo>
                  <a:lnTo>
                    <a:pt x="139700" y="203200"/>
                  </a:lnTo>
                  <a:lnTo>
                    <a:pt x="127000" y="228600"/>
                  </a:lnTo>
                  <a:lnTo>
                    <a:pt x="101600" y="228600"/>
                  </a:lnTo>
                  <a:lnTo>
                    <a:pt x="88900" y="228600"/>
                  </a:lnTo>
                  <a:lnTo>
                    <a:pt x="76200" y="215900"/>
                  </a:lnTo>
                  <a:lnTo>
                    <a:pt x="63500" y="203200"/>
                  </a:lnTo>
                  <a:lnTo>
                    <a:pt x="63500" y="203200"/>
                  </a:lnTo>
                  <a:lnTo>
                    <a:pt x="635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146800" y="24130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0" y="0"/>
                  </a:moveTo>
                  <a:lnTo>
                    <a:pt x="0" y="254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38100" y="165100"/>
                  </a:lnTo>
                  <a:lnTo>
                    <a:pt x="38100" y="190500"/>
                  </a:lnTo>
                  <a:lnTo>
                    <a:pt x="38100" y="215900"/>
                  </a:lnTo>
                  <a:lnTo>
                    <a:pt x="38100" y="254000"/>
                  </a:lnTo>
                  <a:lnTo>
                    <a:pt x="38100" y="266700"/>
                  </a:lnTo>
                  <a:lnTo>
                    <a:pt x="38100" y="279400"/>
                  </a:lnTo>
                  <a:lnTo>
                    <a:pt x="50800" y="27940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096000" y="2476500"/>
              <a:ext cx="177801" cy="63501"/>
            </a:xfrm>
            <a:custGeom>
              <a:avLst/>
              <a:gdLst/>
              <a:ahLst/>
              <a:cxnLst/>
              <a:rect l="0" t="0" r="0" b="0"/>
              <a:pathLst>
                <a:path w="177801" h="63501">
                  <a:moveTo>
                    <a:pt x="0" y="63500"/>
                  </a:moveTo>
                  <a:lnTo>
                    <a:pt x="0" y="50800"/>
                  </a:lnTo>
                  <a:lnTo>
                    <a:pt x="25400" y="38100"/>
                  </a:lnTo>
                  <a:lnTo>
                    <a:pt x="50800" y="38100"/>
                  </a:lnTo>
                  <a:lnTo>
                    <a:pt x="88900" y="254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337300" y="24892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0" y="114300"/>
                  </a:moveTo>
                  <a:lnTo>
                    <a:pt x="0" y="1397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39700"/>
                  </a:lnTo>
                  <a:lnTo>
                    <a:pt x="12700" y="88900"/>
                  </a:lnTo>
                  <a:lnTo>
                    <a:pt x="25400" y="50800"/>
                  </a:lnTo>
                  <a:lnTo>
                    <a:pt x="25400" y="38100"/>
                  </a:lnTo>
                  <a:lnTo>
                    <a:pt x="50800" y="254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451600" y="252730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50800" y="12700"/>
                  </a:moveTo>
                  <a:lnTo>
                    <a:pt x="25400" y="12700"/>
                  </a:lnTo>
                  <a:lnTo>
                    <a:pt x="254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63500" y="101600"/>
                  </a:lnTo>
                  <a:lnTo>
                    <a:pt x="76200" y="76200"/>
                  </a:lnTo>
                  <a:lnTo>
                    <a:pt x="76200" y="508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114300" y="88900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667500" y="2540000"/>
              <a:ext cx="114301" cy="127001"/>
            </a:xfrm>
            <a:custGeom>
              <a:avLst/>
              <a:gdLst/>
              <a:ahLst/>
              <a:cxnLst/>
              <a:rect l="0" t="0" r="0" b="0"/>
              <a:pathLst>
                <a:path w="114301" h="127001">
                  <a:moveTo>
                    <a:pt x="50800" y="0"/>
                  </a:moveTo>
                  <a:lnTo>
                    <a:pt x="38100" y="127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50800" y="127000"/>
                  </a:lnTo>
                  <a:lnTo>
                    <a:pt x="88900" y="114300"/>
                  </a:lnTo>
                  <a:lnTo>
                    <a:pt x="101600" y="88900"/>
                  </a:lnTo>
                  <a:lnTo>
                    <a:pt x="1143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870700" y="24130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25400" y="241300"/>
                  </a:lnTo>
                  <a:lnTo>
                    <a:pt x="254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781800" y="24511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1016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15900" y="12700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394200" y="3200400"/>
              <a:ext cx="215901" cy="215901"/>
            </a:xfrm>
            <a:custGeom>
              <a:avLst/>
              <a:gdLst/>
              <a:ahLst/>
              <a:cxnLst/>
              <a:rect l="0" t="0" r="0" b="0"/>
              <a:pathLst>
                <a:path w="215901" h="215901">
                  <a:moveTo>
                    <a:pt x="0" y="0"/>
                  </a:moveTo>
                  <a:lnTo>
                    <a:pt x="12700" y="12700"/>
                  </a:lnTo>
                  <a:lnTo>
                    <a:pt x="50800" y="50800"/>
                  </a:lnTo>
                  <a:lnTo>
                    <a:pt x="76200" y="76200"/>
                  </a:lnTo>
                  <a:lnTo>
                    <a:pt x="101600" y="88900"/>
                  </a:lnTo>
                  <a:lnTo>
                    <a:pt x="127000" y="127000"/>
                  </a:lnTo>
                  <a:lnTo>
                    <a:pt x="139700" y="152400"/>
                  </a:lnTo>
                  <a:lnTo>
                    <a:pt x="165100" y="165100"/>
                  </a:lnTo>
                  <a:lnTo>
                    <a:pt x="190500" y="177800"/>
                  </a:lnTo>
                  <a:lnTo>
                    <a:pt x="190500" y="203200"/>
                  </a:lnTo>
                  <a:lnTo>
                    <a:pt x="203200" y="215900"/>
                  </a:lnTo>
                  <a:lnTo>
                    <a:pt x="203200" y="203200"/>
                  </a:lnTo>
                  <a:lnTo>
                    <a:pt x="2159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432300" y="3200400"/>
              <a:ext cx="127001" cy="241301"/>
            </a:xfrm>
            <a:custGeom>
              <a:avLst/>
              <a:gdLst/>
              <a:ahLst/>
              <a:cxnLst/>
              <a:rect l="0" t="0" r="0" b="0"/>
              <a:pathLst>
                <a:path w="127001" h="241301">
                  <a:moveTo>
                    <a:pt x="127000" y="0"/>
                  </a:moveTo>
                  <a:lnTo>
                    <a:pt x="101600" y="63500"/>
                  </a:lnTo>
                  <a:lnTo>
                    <a:pt x="88900" y="88900"/>
                  </a:lnTo>
                  <a:lnTo>
                    <a:pt x="63500" y="127000"/>
                  </a:lnTo>
                  <a:lnTo>
                    <a:pt x="50800" y="152400"/>
                  </a:lnTo>
                  <a:lnTo>
                    <a:pt x="38100" y="1778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648200" y="30353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88900" y="0"/>
                  </a:moveTo>
                  <a:lnTo>
                    <a:pt x="889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3500" y="127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635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63500" y="101600"/>
                  </a:lnTo>
                  <a:lnTo>
                    <a:pt x="76200" y="114300"/>
                  </a:lnTo>
                  <a:lnTo>
                    <a:pt x="101600" y="114300"/>
                  </a:lnTo>
                  <a:lnTo>
                    <a:pt x="114300" y="114300"/>
                  </a:lnTo>
                  <a:lnTo>
                    <a:pt x="139700" y="127000"/>
                  </a:lnTo>
                  <a:lnTo>
                    <a:pt x="152400" y="139700"/>
                  </a:lnTo>
                  <a:lnTo>
                    <a:pt x="165100" y="139700"/>
                  </a:lnTo>
                  <a:lnTo>
                    <a:pt x="139700" y="165100"/>
                  </a:lnTo>
                  <a:lnTo>
                    <a:pt x="127000" y="177800"/>
                  </a:lnTo>
                  <a:lnTo>
                    <a:pt x="114300" y="190500"/>
                  </a:lnTo>
                  <a:lnTo>
                    <a:pt x="101600" y="177800"/>
                  </a:lnTo>
                  <a:lnTo>
                    <a:pt x="88900" y="177800"/>
                  </a:lnTo>
                  <a:lnTo>
                    <a:pt x="88900" y="152400"/>
                  </a:lnTo>
                  <a:lnTo>
                    <a:pt x="88900" y="127000"/>
                  </a:lnTo>
                  <a:lnTo>
                    <a:pt x="101600" y="114300"/>
                  </a:lnTo>
                  <a:lnTo>
                    <a:pt x="114300" y="762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27000" y="50800"/>
                  </a:lnTo>
                  <a:lnTo>
                    <a:pt x="127000" y="508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267200" y="2908300"/>
              <a:ext cx="762001" cy="635001"/>
            </a:xfrm>
            <a:custGeom>
              <a:avLst/>
              <a:gdLst/>
              <a:ahLst/>
              <a:cxnLst/>
              <a:rect l="0" t="0" r="0" b="0"/>
              <a:pathLst>
                <a:path w="762001" h="635001">
                  <a:moveTo>
                    <a:pt x="0" y="50800"/>
                  </a:moveTo>
                  <a:lnTo>
                    <a:pt x="25400" y="1143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41300"/>
                  </a:lnTo>
                  <a:lnTo>
                    <a:pt x="25400" y="279400"/>
                  </a:lnTo>
                  <a:lnTo>
                    <a:pt x="25400" y="330200"/>
                  </a:lnTo>
                  <a:lnTo>
                    <a:pt x="25400" y="368300"/>
                  </a:lnTo>
                  <a:lnTo>
                    <a:pt x="25400" y="419100"/>
                  </a:lnTo>
                  <a:lnTo>
                    <a:pt x="25400" y="444500"/>
                  </a:lnTo>
                  <a:lnTo>
                    <a:pt x="12700" y="495300"/>
                  </a:lnTo>
                  <a:lnTo>
                    <a:pt x="12700" y="520700"/>
                  </a:lnTo>
                  <a:lnTo>
                    <a:pt x="12700" y="558800"/>
                  </a:lnTo>
                  <a:lnTo>
                    <a:pt x="12700" y="584200"/>
                  </a:lnTo>
                  <a:lnTo>
                    <a:pt x="25400" y="596900"/>
                  </a:lnTo>
                  <a:lnTo>
                    <a:pt x="12700" y="596900"/>
                  </a:lnTo>
                  <a:lnTo>
                    <a:pt x="25400" y="596900"/>
                  </a:lnTo>
                  <a:lnTo>
                    <a:pt x="50800" y="622300"/>
                  </a:lnTo>
                  <a:lnTo>
                    <a:pt x="76200" y="622300"/>
                  </a:lnTo>
                  <a:lnTo>
                    <a:pt x="101600" y="622300"/>
                  </a:lnTo>
                  <a:lnTo>
                    <a:pt x="139700" y="622300"/>
                  </a:lnTo>
                  <a:lnTo>
                    <a:pt x="165100" y="635000"/>
                  </a:lnTo>
                  <a:lnTo>
                    <a:pt x="215900" y="622300"/>
                  </a:lnTo>
                  <a:lnTo>
                    <a:pt x="266700" y="622300"/>
                  </a:lnTo>
                  <a:lnTo>
                    <a:pt x="317500" y="622300"/>
                  </a:lnTo>
                  <a:lnTo>
                    <a:pt x="368300" y="622300"/>
                  </a:lnTo>
                  <a:lnTo>
                    <a:pt x="419100" y="622300"/>
                  </a:lnTo>
                  <a:lnTo>
                    <a:pt x="469900" y="609600"/>
                  </a:lnTo>
                  <a:lnTo>
                    <a:pt x="520700" y="609600"/>
                  </a:lnTo>
                  <a:lnTo>
                    <a:pt x="571500" y="609600"/>
                  </a:lnTo>
                  <a:lnTo>
                    <a:pt x="622300" y="622300"/>
                  </a:lnTo>
                  <a:lnTo>
                    <a:pt x="647700" y="622300"/>
                  </a:lnTo>
                  <a:lnTo>
                    <a:pt x="685800" y="622300"/>
                  </a:lnTo>
                  <a:lnTo>
                    <a:pt x="698500" y="622300"/>
                  </a:lnTo>
                  <a:lnTo>
                    <a:pt x="711200" y="622300"/>
                  </a:lnTo>
                  <a:lnTo>
                    <a:pt x="711200" y="622300"/>
                  </a:lnTo>
                  <a:lnTo>
                    <a:pt x="711200" y="622300"/>
                  </a:lnTo>
                  <a:lnTo>
                    <a:pt x="736600" y="571500"/>
                  </a:lnTo>
                  <a:lnTo>
                    <a:pt x="736600" y="546100"/>
                  </a:lnTo>
                  <a:lnTo>
                    <a:pt x="736600" y="508000"/>
                  </a:lnTo>
                  <a:lnTo>
                    <a:pt x="749300" y="457200"/>
                  </a:lnTo>
                  <a:lnTo>
                    <a:pt x="749300" y="406400"/>
                  </a:lnTo>
                  <a:lnTo>
                    <a:pt x="762000" y="342900"/>
                  </a:lnTo>
                  <a:lnTo>
                    <a:pt x="762000" y="292100"/>
                  </a:lnTo>
                  <a:lnTo>
                    <a:pt x="762000" y="241300"/>
                  </a:lnTo>
                  <a:lnTo>
                    <a:pt x="762000" y="190500"/>
                  </a:lnTo>
                  <a:lnTo>
                    <a:pt x="762000" y="139700"/>
                  </a:lnTo>
                  <a:lnTo>
                    <a:pt x="762000" y="114300"/>
                  </a:lnTo>
                  <a:lnTo>
                    <a:pt x="749300" y="88900"/>
                  </a:lnTo>
                  <a:lnTo>
                    <a:pt x="749300" y="63500"/>
                  </a:lnTo>
                  <a:lnTo>
                    <a:pt x="736600" y="50800"/>
                  </a:lnTo>
                  <a:lnTo>
                    <a:pt x="711200" y="25400"/>
                  </a:lnTo>
                  <a:lnTo>
                    <a:pt x="685800" y="12700"/>
                  </a:lnTo>
                  <a:lnTo>
                    <a:pt x="660400" y="0"/>
                  </a:lnTo>
                  <a:lnTo>
                    <a:pt x="635000" y="0"/>
                  </a:lnTo>
                  <a:lnTo>
                    <a:pt x="596900" y="0"/>
                  </a:lnTo>
                  <a:lnTo>
                    <a:pt x="558800" y="0"/>
                  </a:lnTo>
                  <a:lnTo>
                    <a:pt x="533400" y="12700"/>
                  </a:lnTo>
                  <a:lnTo>
                    <a:pt x="482600" y="12700"/>
                  </a:lnTo>
                  <a:lnTo>
                    <a:pt x="444500" y="25400"/>
                  </a:lnTo>
                  <a:lnTo>
                    <a:pt x="381000" y="25400"/>
                  </a:lnTo>
                  <a:lnTo>
                    <a:pt x="342900" y="25400"/>
                  </a:lnTo>
                  <a:lnTo>
                    <a:pt x="292100" y="25400"/>
                  </a:lnTo>
                  <a:lnTo>
                    <a:pt x="241300" y="12700"/>
                  </a:lnTo>
                  <a:lnTo>
                    <a:pt x="203200" y="12700"/>
                  </a:lnTo>
                  <a:lnTo>
                    <a:pt x="152400" y="12700"/>
                  </a:lnTo>
                  <a:lnTo>
                    <a:pt x="114300" y="25400"/>
                  </a:lnTo>
                  <a:lnTo>
                    <a:pt x="1016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096000" y="3086100"/>
              <a:ext cx="317501" cy="304801"/>
            </a:xfrm>
            <a:custGeom>
              <a:avLst/>
              <a:gdLst/>
              <a:ahLst/>
              <a:cxnLst/>
              <a:rect l="0" t="0" r="0" b="0"/>
              <a:pathLst>
                <a:path w="317501" h="304801">
                  <a:moveTo>
                    <a:pt x="0" y="101600"/>
                  </a:moveTo>
                  <a:lnTo>
                    <a:pt x="0" y="88900"/>
                  </a:lnTo>
                  <a:lnTo>
                    <a:pt x="38100" y="38100"/>
                  </a:lnTo>
                  <a:lnTo>
                    <a:pt x="50800" y="254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12700"/>
                  </a:lnTo>
                  <a:lnTo>
                    <a:pt x="139700" y="12700"/>
                  </a:lnTo>
                  <a:lnTo>
                    <a:pt x="152400" y="12700"/>
                  </a:lnTo>
                  <a:lnTo>
                    <a:pt x="152400" y="63500"/>
                  </a:lnTo>
                  <a:lnTo>
                    <a:pt x="152400" y="88900"/>
                  </a:lnTo>
                  <a:lnTo>
                    <a:pt x="139700" y="114300"/>
                  </a:lnTo>
                  <a:lnTo>
                    <a:pt x="114300" y="152400"/>
                  </a:lnTo>
                  <a:lnTo>
                    <a:pt x="101600" y="177800"/>
                  </a:lnTo>
                  <a:lnTo>
                    <a:pt x="88900" y="203200"/>
                  </a:lnTo>
                  <a:lnTo>
                    <a:pt x="63500" y="241300"/>
                  </a:lnTo>
                  <a:lnTo>
                    <a:pt x="50800" y="254000"/>
                  </a:lnTo>
                  <a:lnTo>
                    <a:pt x="38100" y="266700"/>
                  </a:lnTo>
                  <a:lnTo>
                    <a:pt x="25400" y="292100"/>
                  </a:lnTo>
                  <a:lnTo>
                    <a:pt x="25400" y="304800"/>
                  </a:lnTo>
                  <a:lnTo>
                    <a:pt x="25400" y="304800"/>
                  </a:lnTo>
                  <a:lnTo>
                    <a:pt x="88900" y="30480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190500" y="304800"/>
                  </a:lnTo>
                  <a:lnTo>
                    <a:pt x="215900" y="304800"/>
                  </a:lnTo>
                  <a:lnTo>
                    <a:pt x="241300" y="304800"/>
                  </a:lnTo>
                  <a:lnTo>
                    <a:pt x="266700" y="304800"/>
                  </a:lnTo>
                  <a:lnTo>
                    <a:pt x="292100" y="304800"/>
                  </a:lnTo>
                  <a:lnTo>
                    <a:pt x="3175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438900" y="29591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527800" y="29591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01600" y="0"/>
                  </a:moveTo>
                  <a:lnTo>
                    <a:pt x="101600" y="12700"/>
                  </a:lnTo>
                  <a:lnTo>
                    <a:pt x="50800" y="38100"/>
                  </a:lnTo>
                  <a:lnTo>
                    <a:pt x="50800" y="38100"/>
                  </a:lnTo>
                  <a:lnTo>
                    <a:pt x="12700" y="38100"/>
                  </a:lnTo>
                  <a:lnTo>
                    <a:pt x="12700" y="381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50800" y="889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1016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14300" y="139700"/>
                  </a:lnTo>
                  <a:lnTo>
                    <a:pt x="101600" y="152400"/>
                  </a:lnTo>
                  <a:lnTo>
                    <a:pt x="88900" y="152400"/>
                  </a:lnTo>
                  <a:lnTo>
                    <a:pt x="76200" y="165100"/>
                  </a:lnTo>
                  <a:lnTo>
                    <a:pt x="50800" y="165100"/>
                  </a:lnTo>
                  <a:lnTo>
                    <a:pt x="50800" y="177800"/>
                  </a:lnTo>
                  <a:lnTo>
                    <a:pt x="38100" y="1778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994400" y="2844800"/>
              <a:ext cx="876301" cy="647701"/>
            </a:xfrm>
            <a:custGeom>
              <a:avLst/>
              <a:gdLst/>
              <a:ahLst/>
              <a:cxnLst/>
              <a:rect l="0" t="0" r="0" b="0"/>
              <a:pathLst>
                <a:path w="876301" h="647701">
                  <a:moveTo>
                    <a:pt x="850900" y="596900"/>
                  </a:moveTo>
                  <a:lnTo>
                    <a:pt x="850900" y="571500"/>
                  </a:lnTo>
                  <a:lnTo>
                    <a:pt x="850900" y="533400"/>
                  </a:lnTo>
                  <a:lnTo>
                    <a:pt x="850900" y="482600"/>
                  </a:lnTo>
                  <a:lnTo>
                    <a:pt x="850900" y="444500"/>
                  </a:lnTo>
                  <a:lnTo>
                    <a:pt x="863600" y="393700"/>
                  </a:lnTo>
                  <a:lnTo>
                    <a:pt x="863600" y="342900"/>
                  </a:lnTo>
                  <a:lnTo>
                    <a:pt x="876300" y="279400"/>
                  </a:lnTo>
                  <a:lnTo>
                    <a:pt x="876300" y="241300"/>
                  </a:lnTo>
                  <a:lnTo>
                    <a:pt x="876300" y="177800"/>
                  </a:lnTo>
                  <a:lnTo>
                    <a:pt x="876300" y="152400"/>
                  </a:lnTo>
                  <a:lnTo>
                    <a:pt x="876300" y="114300"/>
                  </a:lnTo>
                  <a:lnTo>
                    <a:pt x="863600" y="88900"/>
                  </a:lnTo>
                  <a:lnTo>
                    <a:pt x="850900" y="63500"/>
                  </a:lnTo>
                  <a:lnTo>
                    <a:pt x="825500" y="38100"/>
                  </a:lnTo>
                  <a:lnTo>
                    <a:pt x="800100" y="25400"/>
                  </a:lnTo>
                  <a:lnTo>
                    <a:pt x="762000" y="12700"/>
                  </a:lnTo>
                  <a:lnTo>
                    <a:pt x="723900" y="0"/>
                  </a:lnTo>
                  <a:lnTo>
                    <a:pt x="698500" y="0"/>
                  </a:lnTo>
                  <a:lnTo>
                    <a:pt x="635000" y="12700"/>
                  </a:lnTo>
                  <a:lnTo>
                    <a:pt x="584200" y="12700"/>
                  </a:lnTo>
                  <a:lnTo>
                    <a:pt x="533400" y="25400"/>
                  </a:lnTo>
                  <a:lnTo>
                    <a:pt x="457200" y="25400"/>
                  </a:lnTo>
                  <a:lnTo>
                    <a:pt x="393700" y="38100"/>
                  </a:lnTo>
                  <a:lnTo>
                    <a:pt x="342900" y="50800"/>
                  </a:lnTo>
                  <a:lnTo>
                    <a:pt x="279400" y="63500"/>
                  </a:lnTo>
                  <a:lnTo>
                    <a:pt x="215900" y="63500"/>
                  </a:lnTo>
                  <a:lnTo>
                    <a:pt x="152400" y="76200"/>
                  </a:lnTo>
                  <a:lnTo>
                    <a:pt x="114300" y="76200"/>
                  </a:lnTo>
                  <a:lnTo>
                    <a:pt x="76200" y="762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254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12700" y="228600"/>
                  </a:lnTo>
                  <a:lnTo>
                    <a:pt x="0" y="266700"/>
                  </a:lnTo>
                  <a:lnTo>
                    <a:pt x="0" y="304800"/>
                  </a:lnTo>
                  <a:lnTo>
                    <a:pt x="0" y="355600"/>
                  </a:lnTo>
                  <a:lnTo>
                    <a:pt x="0" y="393700"/>
                  </a:lnTo>
                  <a:lnTo>
                    <a:pt x="0" y="431800"/>
                  </a:lnTo>
                  <a:lnTo>
                    <a:pt x="0" y="482600"/>
                  </a:lnTo>
                  <a:lnTo>
                    <a:pt x="0" y="508000"/>
                  </a:lnTo>
                  <a:lnTo>
                    <a:pt x="0" y="533400"/>
                  </a:lnTo>
                  <a:lnTo>
                    <a:pt x="0" y="558800"/>
                  </a:lnTo>
                  <a:lnTo>
                    <a:pt x="12700" y="584200"/>
                  </a:lnTo>
                  <a:lnTo>
                    <a:pt x="25400" y="596900"/>
                  </a:lnTo>
                  <a:lnTo>
                    <a:pt x="38100" y="622300"/>
                  </a:lnTo>
                  <a:lnTo>
                    <a:pt x="63500" y="635000"/>
                  </a:lnTo>
                  <a:lnTo>
                    <a:pt x="88900" y="635000"/>
                  </a:lnTo>
                  <a:lnTo>
                    <a:pt x="114300" y="635000"/>
                  </a:lnTo>
                  <a:lnTo>
                    <a:pt x="152400" y="647700"/>
                  </a:lnTo>
                  <a:lnTo>
                    <a:pt x="203200" y="647700"/>
                  </a:lnTo>
                  <a:lnTo>
                    <a:pt x="241300" y="647700"/>
                  </a:lnTo>
                  <a:lnTo>
                    <a:pt x="304800" y="647700"/>
                  </a:lnTo>
                  <a:lnTo>
                    <a:pt x="368300" y="635000"/>
                  </a:lnTo>
                  <a:lnTo>
                    <a:pt x="419100" y="635000"/>
                  </a:lnTo>
                  <a:lnTo>
                    <a:pt x="482600" y="622300"/>
                  </a:lnTo>
                  <a:lnTo>
                    <a:pt x="546100" y="622300"/>
                  </a:lnTo>
                  <a:lnTo>
                    <a:pt x="596900" y="609600"/>
                  </a:lnTo>
                  <a:lnTo>
                    <a:pt x="647700" y="596900"/>
                  </a:lnTo>
                  <a:lnTo>
                    <a:pt x="698500" y="596900"/>
                  </a:lnTo>
                  <a:lnTo>
                    <a:pt x="723900" y="609600"/>
                  </a:lnTo>
                  <a:lnTo>
                    <a:pt x="762000" y="622300"/>
                  </a:lnTo>
                  <a:lnTo>
                    <a:pt x="787400" y="635000"/>
                  </a:lnTo>
                  <a:lnTo>
                    <a:pt x="787400" y="635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889500" y="38227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12700" y="12700"/>
                  </a:lnTo>
                  <a:lnTo>
                    <a:pt x="25400" y="38100"/>
                  </a:lnTo>
                  <a:lnTo>
                    <a:pt x="50800" y="50800"/>
                  </a:lnTo>
                  <a:lnTo>
                    <a:pt x="63500" y="762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114300" y="1270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52400" y="177800"/>
                  </a:lnTo>
                  <a:lnTo>
                    <a:pt x="177800" y="190500"/>
                  </a:lnTo>
                  <a:lnTo>
                    <a:pt x="177800" y="215900"/>
                  </a:lnTo>
                  <a:lnTo>
                    <a:pt x="1778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914900" y="38100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165100" y="0"/>
                  </a:moveTo>
                  <a:lnTo>
                    <a:pt x="152400" y="0"/>
                  </a:lnTo>
                  <a:lnTo>
                    <a:pt x="127000" y="50800"/>
                  </a:lnTo>
                  <a:lnTo>
                    <a:pt x="114300" y="88900"/>
                  </a:lnTo>
                  <a:lnTo>
                    <a:pt x="88900" y="101600"/>
                  </a:lnTo>
                  <a:lnTo>
                    <a:pt x="76200" y="127000"/>
                  </a:lnTo>
                  <a:lnTo>
                    <a:pt x="63500" y="152400"/>
                  </a:lnTo>
                  <a:lnTo>
                    <a:pt x="38100" y="1778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56200" y="3721100"/>
              <a:ext cx="38101" cy="139701"/>
            </a:xfrm>
            <a:custGeom>
              <a:avLst/>
              <a:gdLst/>
              <a:ahLst/>
              <a:cxnLst/>
              <a:rect l="0" t="0" r="0" b="0"/>
              <a:pathLst>
                <a:path w="38101" h="139701">
                  <a:moveTo>
                    <a:pt x="38100" y="0"/>
                  </a:moveTo>
                  <a:lnTo>
                    <a:pt x="38100" y="12700"/>
                  </a:lnTo>
                  <a:lnTo>
                    <a:pt x="254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257800" y="37211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76200" y="12700"/>
                  </a:moveTo>
                  <a:lnTo>
                    <a:pt x="63500" y="127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25400" y="12700"/>
                  </a:lnTo>
                  <a:lnTo>
                    <a:pt x="25400" y="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14300" y="88900"/>
                  </a:lnTo>
                  <a:lnTo>
                    <a:pt x="114300" y="88900"/>
                  </a:lnTo>
                  <a:lnTo>
                    <a:pt x="114300" y="88900"/>
                  </a:lnTo>
                  <a:lnTo>
                    <a:pt x="101600" y="101600"/>
                  </a:lnTo>
                  <a:lnTo>
                    <a:pt x="50800" y="139700"/>
                  </a:lnTo>
                  <a:lnTo>
                    <a:pt x="38100" y="1397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813300" y="4051300"/>
              <a:ext cx="558801" cy="101601"/>
            </a:xfrm>
            <a:custGeom>
              <a:avLst/>
              <a:gdLst/>
              <a:ahLst/>
              <a:cxnLst/>
              <a:rect l="0" t="0" r="0" b="0"/>
              <a:pathLst>
                <a:path w="558801" h="101601">
                  <a:moveTo>
                    <a:pt x="558800" y="0"/>
                  </a:moveTo>
                  <a:lnTo>
                    <a:pt x="520700" y="25400"/>
                  </a:lnTo>
                  <a:lnTo>
                    <a:pt x="469900" y="38100"/>
                  </a:lnTo>
                  <a:lnTo>
                    <a:pt x="431800" y="50800"/>
                  </a:lnTo>
                  <a:lnTo>
                    <a:pt x="381000" y="76200"/>
                  </a:lnTo>
                  <a:lnTo>
                    <a:pt x="317500" y="88900"/>
                  </a:lnTo>
                  <a:lnTo>
                    <a:pt x="266700" y="88900"/>
                  </a:lnTo>
                  <a:lnTo>
                    <a:pt x="215900" y="101600"/>
                  </a:lnTo>
                  <a:lnTo>
                    <a:pt x="165100" y="101600"/>
                  </a:lnTo>
                  <a:lnTo>
                    <a:pt x="114300" y="101600"/>
                  </a:lnTo>
                  <a:lnTo>
                    <a:pt x="76200" y="101600"/>
                  </a:lnTo>
                  <a:lnTo>
                    <a:pt x="38100" y="101600"/>
                  </a:lnTo>
                  <a:lnTo>
                    <a:pt x="12700" y="101600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914900" y="41910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0" y="0"/>
                  </a:moveTo>
                  <a:lnTo>
                    <a:pt x="38100" y="25400"/>
                  </a:lnTo>
                  <a:lnTo>
                    <a:pt x="63500" y="50800"/>
                  </a:lnTo>
                  <a:lnTo>
                    <a:pt x="88900" y="63500"/>
                  </a:lnTo>
                  <a:lnTo>
                    <a:pt x="101600" y="101600"/>
                  </a:lnTo>
                  <a:lnTo>
                    <a:pt x="127000" y="114300"/>
                  </a:lnTo>
                  <a:lnTo>
                    <a:pt x="139700" y="139700"/>
                  </a:lnTo>
                  <a:lnTo>
                    <a:pt x="152400" y="152400"/>
                  </a:lnTo>
                  <a:lnTo>
                    <a:pt x="165100" y="177800"/>
                  </a:lnTo>
                  <a:lnTo>
                    <a:pt x="1778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940300" y="4191000"/>
              <a:ext cx="139701" cy="228601"/>
            </a:xfrm>
            <a:custGeom>
              <a:avLst/>
              <a:gdLst/>
              <a:ahLst/>
              <a:cxnLst/>
              <a:rect l="0" t="0" r="0" b="0"/>
              <a:pathLst>
                <a:path w="139701" h="228601">
                  <a:moveTo>
                    <a:pt x="139700" y="0"/>
                  </a:moveTo>
                  <a:lnTo>
                    <a:pt x="127000" y="12700"/>
                  </a:lnTo>
                  <a:lnTo>
                    <a:pt x="101600" y="76200"/>
                  </a:lnTo>
                  <a:lnTo>
                    <a:pt x="76200" y="114300"/>
                  </a:lnTo>
                  <a:lnTo>
                    <a:pt x="50800" y="139700"/>
                  </a:lnTo>
                  <a:lnTo>
                    <a:pt x="38100" y="165100"/>
                  </a:lnTo>
                  <a:lnTo>
                    <a:pt x="25400" y="1905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286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245100" y="4127500"/>
              <a:ext cx="139701" cy="127001"/>
            </a:xfrm>
            <a:custGeom>
              <a:avLst/>
              <a:gdLst/>
              <a:ahLst/>
              <a:cxnLst/>
              <a:rect l="0" t="0" r="0" b="0"/>
              <a:pathLst>
                <a:path w="139701" h="127001">
                  <a:moveTo>
                    <a:pt x="0" y="12700"/>
                  </a:moveTo>
                  <a:lnTo>
                    <a:pt x="127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63500" y="38100"/>
                  </a:lnTo>
                  <a:lnTo>
                    <a:pt x="50800" y="5080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101600" y="63500"/>
                  </a:lnTo>
                  <a:lnTo>
                    <a:pt x="127000" y="63500"/>
                  </a:lnTo>
                  <a:lnTo>
                    <a:pt x="127000" y="63500"/>
                  </a:lnTo>
                  <a:lnTo>
                    <a:pt x="139700" y="635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88900" y="101600"/>
                  </a:lnTo>
                  <a:lnTo>
                    <a:pt x="76200" y="114300"/>
                  </a:lnTo>
                  <a:lnTo>
                    <a:pt x="63500" y="127000"/>
                  </a:lnTo>
                  <a:lnTo>
                    <a:pt x="50800" y="127000"/>
                  </a:lnTo>
                  <a:lnTo>
                    <a:pt x="38100" y="127000"/>
                  </a:lnTo>
                  <a:lnTo>
                    <a:pt x="381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575300" y="39497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0" y="254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638800" y="40259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12700"/>
                  </a:moveTo>
                  <a:lnTo>
                    <a:pt x="25400" y="25400"/>
                  </a:lnTo>
                  <a:lnTo>
                    <a:pt x="38100" y="254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994400" y="3886200"/>
              <a:ext cx="215901" cy="254001"/>
            </a:xfrm>
            <a:custGeom>
              <a:avLst/>
              <a:gdLst/>
              <a:ahLst/>
              <a:cxnLst/>
              <a:rect l="0" t="0" r="0" b="0"/>
              <a:pathLst>
                <a:path w="215901" h="254001">
                  <a:moveTo>
                    <a:pt x="0" y="0"/>
                  </a:moveTo>
                  <a:lnTo>
                    <a:pt x="12700" y="38100"/>
                  </a:lnTo>
                  <a:lnTo>
                    <a:pt x="38100" y="63500"/>
                  </a:lnTo>
                  <a:lnTo>
                    <a:pt x="63500" y="88900"/>
                  </a:lnTo>
                  <a:lnTo>
                    <a:pt x="88900" y="114300"/>
                  </a:lnTo>
                  <a:lnTo>
                    <a:pt x="114300" y="139700"/>
                  </a:lnTo>
                  <a:lnTo>
                    <a:pt x="152400" y="165100"/>
                  </a:lnTo>
                  <a:lnTo>
                    <a:pt x="165100" y="190500"/>
                  </a:lnTo>
                  <a:lnTo>
                    <a:pt x="190500" y="215900"/>
                  </a:lnTo>
                  <a:lnTo>
                    <a:pt x="203200" y="228600"/>
                  </a:lnTo>
                  <a:lnTo>
                    <a:pt x="215900" y="254000"/>
                  </a:lnTo>
                  <a:lnTo>
                    <a:pt x="2159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007100" y="3860800"/>
              <a:ext cx="203201" cy="355601"/>
            </a:xfrm>
            <a:custGeom>
              <a:avLst/>
              <a:gdLst/>
              <a:ahLst/>
              <a:cxnLst/>
              <a:rect l="0" t="0" r="0" b="0"/>
              <a:pathLst>
                <a:path w="203201" h="355601">
                  <a:moveTo>
                    <a:pt x="203200" y="0"/>
                  </a:moveTo>
                  <a:lnTo>
                    <a:pt x="190500" y="0"/>
                  </a:lnTo>
                  <a:lnTo>
                    <a:pt x="190500" y="25400"/>
                  </a:lnTo>
                  <a:lnTo>
                    <a:pt x="139700" y="114300"/>
                  </a:lnTo>
                  <a:lnTo>
                    <a:pt x="114300" y="152400"/>
                  </a:lnTo>
                  <a:lnTo>
                    <a:pt x="88900" y="203200"/>
                  </a:lnTo>
                  <a:lnTo>
                    <a:pt x="50800" y="241300"/>
                  </a:lnTo>
                  <a:lnTo>
                    <a:pt x="38100" y="279400"/>
                  </a:lnTo>
                  <a:lnTo>
                    <a:pt x="12700" y="304800"/>
                  </a:lnTo>
                  <a:lnTo>
                    <a:pt x="0" y="33020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337300" y="37846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508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451600" y="3784600"/>
              <a:ext cx="139701" cy="101601"/>
            </a:xfrm>
            <a:custGeom>
              <a:avLst/>
              <a:gdLst/>
              <a:ahLst/>
              <a:cxnLst/>
              <a:rect l="0" t="0" r="0" b="0"/>
              <a:pathLst>
                <a:path w="139701" h="1016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50800" y="2540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12700" y="88900"/>
                  </a:lnTo>
                  <a:lnTo>
                    <a:pt x="25400" y="88900"/>
                  </a:lnTo>
                  <a:lnTo>
                    <a:pt x="12700" y="1016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101600" y="76200"/>
                  </a:lnTo>
                  <a:lnTo>
                    <a:pt x="127000" y="88900"/>
                  </a:lnTo>
                  <a:lnTo>
                    <a:pt x="1397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880100" y="3657600"/>
              <a:ext cx="876301" cy="596901"/>
            </a:xfrm>
            <a:custGeom>
              <a:avLst/>
              <a:gdLst/>
              <a:ahLst/>
              <a:cxnLst/>
              <a:rect l="0" t="0" r="0" b="0"/>
              <a:pathLst>
                <a:path w="876301" h="596901">
                  <a:moveTo>
                    <a:pt x="838200" y="431800"/>
                  </a:moveTo>
                  <a:lnTo>
                    <a:pt x="838200" y="393700"/>
                  </a:lnTo>
                  <a:lnTo>
                    <a:pt x="850900" y="355600"/>
                  </a:lnTo>
                  <a:lnTo>
                    <a:pt x="850900" y="330200"/>
                  </a:lnTo>
                  <a:lnTo>
                    <a:pt x="863600" y="279400"/>
                  </a:lnTo>
                  <a:lnTo>
                    <a:pt x="863600" y="228600"/>
                  </a:lnTo>
                  <a:lnTo>
                    <a:pt x="876300" y="177800"/>
                  </a:lnTo>
                  <a:lnTo>
                    <a:pt x="876300" y="127000"/>
                  </a:lnTo>
                  <a:lnTo>
                    <a:pt x="876300" y="88900"/>
                  </a:lnTo>
                  <a:lnTo>
                    <a:pt x="876300" y="63500"/>
                  </a:lnTo>
                  <a:lnTo>
                    <a:pt x="876300" y="38100"/>
                  </a:lnTo>
                  <a:lnTo>
                    <a:pt x="876300" y="25400"/>
                  </a:lnTo>
                  <a:lnTo>
                    <a:pt x="825500" y="12700"/>
                  </a:lnTo>
                  <a:lnTo>
                    <a:pt x="787400" y="0"/>
                  </a:lnTo>
                  <a:lnTo>
                    <a:pt x="749300" y="0"/>
                  </a:lnTo>
                  <a:lnTo>
                    <a:pt x="711200" y="0"/>
                  </a:lnTo>
                  <a:lnTo>
                    <a:pt x="660400" y="0"/>
                  </a:lnTo>
                  <a:lnTo>
                    <a:pt x="609600" y="0"/>
                  </a:lnTo>
                  <a:lnTo>
                    <a:pt x="546100" y="0"/>
                  </a:lnTo>
                  <a:lnTo>
                    <a:pt x="495300" y="12700"/>
                  </a:lnTo>
                  <a:lnTo>
                    <a:pt x="419100" y="12700"/>
                  </a:lnTo>
                  <a:lnTo>
                    <a:pt x="368300" y="25400"/>
                  </a:lnTo>
                  <a:lnTo>
                    <a:pt x="304800" y="25400"/>
                  </a:lnTo>
                  <a:lnTo>
                    <a:pt x="241300" y="25400"/>
                  </a:lnTo>
                  <a:lnTo>
                    <a:pt x="190500" y="38100"/>
                  </a:lnTo>
                  <a:lnTo>
                    <a:pt x="152400" y="38100"/>
                  </a:lnTo>
                  <a:lnTo>
                    <a:pt x="114300" y="50800"/>
                  </a:lnTo>
                  <a:lnTo>
                    <a:pt x="76200" y="50800"/>
                  </a:lnTo>
                  <a:lnTo>
                    <a:pt x="50800" y="635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25400" y="203200"/>
                  </a:lnTo>
                  <a:lnTo>
                    <a:pt x="25400" y="241300"/>
                  </a:lnTo>
                  <a:lnTo>
                    <a:pt x="25400" y="279400"/>
                  </a:lnTo>
                  <a:lnTo>
                    <a:pt x="25400" y="317500"/>
                  </a:lnTo>
                  <a:lnTo>
                    <a:pt x="25400" y="355600"/>
                  </a:lnTo>
                  <a:lnTo>
                    <a:pt x="25400" y="393700"/>
                  </a:lnTo>
                  <a:lnTo>
                    <a:pt x="25400" y="431800"/>
                  </a:lnTo>
                  <a:lnTo>
                    <a:pt x="12700" y="469900"/>
                  </a:lnTo>
                  <a:lnTo>
                    <a:pt x="12700" y="508000"/>
                  </a:lnTo>
                  <a:lnTo>
                    <a:pt x="0" y="533400"/>
                  </a:lnTo>
                  <a:lnTo>
                    <a:pt x="0" y="558800"/>
                  </a:lnTo>
                  <a:lnTo>
                    <a:pt x="0" y="571500"/>
                  </a:lnTo>
                  <a:lnTo>
                    <a:pt x="0" y="571500"/>
                  </a:lnTo>
                  <a:lnTo>
                    <a:pt x="0" y="571500"/>
                  </a:lnTo>
                  <a:lnTo>
                    <a:pt x="25400" y="596900"/>
                  </a:lnTo>
                  <a:lnTo>
                    <a:pt x="50800" y="596900"/>
                  </a:lnTo>
                  <a:lnTo>
                    <a:pt x="76200" y="596900"/>
                  </a:lnTo>
                  <a:lnTo>
                    <a:pt x="114300" y="584200"/>
                  </a:lnTo>
                  <a:lnTo>
                    <a:pt x="152400" y="571500"/>
                  </a:lnTo>
                  <a:lnTo>
                    <a:pt x="190500" y="571500"/>
                  </a:lnTo>
                  <a:lnTo>
                    <a:pt x="241300" y="558800"/>
                  </a:lnTo>
                  <a:lnTo>
                    <a:pt x="304800" y="546100"/>
                  </a:lnTo>
                  <a:lnTo>
                    <a:pt x="355600" y="533400"/>
                  </a:lnTo>
                  <a:lnTo>
                    <a:pt x="419100" y="520700"/>
                  </a:lnTo>
                  <a:lnTo>
                    <a:pt x="482600" y="508000"/>
                  </a:lnTo>
                  <a:lnTo>
                    <a:pt x="546100" y="495300"/>
                  </a:lnTo>
                  <a:lnTo>
                    <a:pt x="596900" y="482600"/>
                  </a:lnTo>
                  <a:lnTo>
                    <a:pt x="660400" y="469900"/>
                  </a:lnTo>
                  <a:lnTo>
                    <a:pt x="698500" y="457200"/>
                  </a:lnTo>
                  <a:lnTo>
                    <a:pt x="736600" y="444500"/>
                  </a:lnTo>
                  <a:lnTo>
                    <a:pt x="774700" y="444500"/>
                  </a:lnTo>
                  <a:lnTo>
                    <a:pt x="787400" y="444500"/>
                  </a:lnTo>
                  <a:lnTo>
                    <a:pt x="80010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131300" y="68453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187700" y="44958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0" y="0"/>
                  </a:moveTo>
                  <a:lnTo>
                    <a:pt x="12700" y="12700"/>
                  </a:lnTo>
                  <a:lnTo>
                    <a:pt x="38100" y="508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76200" y="127000"/>
                  </a:lnTo>
                  <a:lnTo>
                    <a:pt x="101600" y="139700"/>
                  </a:lnTo>
                  <a:lnTo>
                    <a:pt x="114300" y="165100"/>
                  </a:lnTo>
                  <a:lnTo>
                    <a:pt x="139700" y="177800"/>
                  </a:lnTo>
                  <a:lnTo>
                    <a:pt x="139700" y="203200"/>
                  </a:lnTo>
                  <a:lnTo>
                    <a:pt x="165100" y="215900"/>
                  </a:lnTo>
                  <a:lnTo>
                    <a:pt x="165100" y="228600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187700" y="45212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152400" y="0"/>
                  </a:moveTo>
                  <a:lnTo>
                    <a:pt x="139700" y="38100"/>
                  </a:lnTo>
                  <a:lnTo>
                    <a:pt x="127000" y="63500"/>
                  </a:lnTo>
                  <a:lnTo>
                    <a:pt x="101600" y="101600"/>
                  </a:lnTo>
                  <a:lnTo>
                    <a:pt x="76200" y="127000"/>
                  </a:lnTo>
                  <a:lnTo>
                    <a:pt x="50800" y="152400"/>
                  </a:lnTo>
                  <a:lnTo>
                    <a:pt x="38100" y="190500"/>
                  </a:lnTo>
                  <a:lnTo>
                    <a:pt x="12700" y="215900"/>
                  </a:lnTo>
                  <a:lnTo>
                    <a:pt x="12700" y="2286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429000" y="43688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76200" y="12700"/>
                  </a:moveTo>
                  <a:lnTo>
                    <a:pt x="76200" y="0"/>
                  </a:lnTo>
                  <a:lnTo>
                    <a:pt x="76200" y="12700"/>
                  </a:lnTo>
                  <a:lnTo>
                    <a:pt x="3810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50800" y="127000"/>
                  </a:lnTo>
                  <a:lnTo>
                    <a:pt x="76200" y="101600"/>
                  </a:lnTo>
                  <a:lnTo>
                    <a:pt x="76200" y="63500"/>
                  </a:lnTo>
                  <a:lnTo>
                    <a:pt x="88900" y="508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14300" y="63500"/>
                  </a:lnTo>
                  <a:lnTo>
                    <a:pt x="114300" y="76200"/>
                  </a:lnTo>
                  <a:lnTo>
                    <a:pt x="114300" y="101600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594100" y="43053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0" y="0"/>
                  </a:moveTo>
                  <a:lnTo>
                    <a:pt x="25400" y="381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38100" y="165100"/>
                  </a:lnTo>
                  <a:lnTo>
                    <a:pt x="38100" y="177800"/>
                  </a:lnTo>
                  <a:lnTo>
                    <a:pt x="38100" y="190500"/>
                  </a:lnTo>
                  <a:lnTo>
                    <a:pt x="50800" y="190500"/>
                  </a:lnTo>
                  <a:lnTo>
                    <a:pt x="50800" y="177800"/>
                  </a:lnTo>
                  <a:lnTo>
                    <a:pt x="76200" y="114300"/>
                  </a:lnTo>
                  <a:lnTo>
                    <a:pt x="88900" y="88900"/>
                  </a:lnTo>
                  <a:lnTo>
                    <a:pt x="114300" y="76200"/>
                  </a:lnTo>
                  <a:lnTo>
                    <a:pt x="127000" y="76200"/>
                  </a:lnTo>
                  <a:lnTo>
                    <a:pt x="152400" y="76200"/>
                  </a:lnTo>
                  <a:lnTo>
                    <a:pt x="152400" y="76200"/>
                  </a:lnTo>
                  <a:lnTo>
                    <a:pt x="165100" y="88900"/>
                  </a:lnTo>
                  <a:lnTo>
                    <a:pt x="165100" y="101600"/>
                  </a:lnTo>
                  <a:lnTo>
                    <a:pt x="165100" y="127000"/>
                  </a:lnTo>
                  <a:lnTo>
                    <a:pt x="177800" y="127000"/>
                  </a:lnTo>
                  <a:lnTo>
                    <a:pt x="165100" y="127000"/>
                  </a:lnTo>
                  <a:lnTo>
                    <a:pt x="127000" y="152400"/>
                  </a:lnTo>
                  <a:lnTo>
                    <a:pt x="114300" y="165100"/>
                  </a:lnTo>
                  <a:lnTo>
                    <a:pt x="88900" y="165100"/>
                  </a:lnTo>
                  <a:lnTo>
                    <a:pt x="76200" y="152400"/>
                  </a:lnTo>
                  <a:lnTo>
                    <a:pt x="63500" y="152400"/>
                  </a:lnTo>
                  <a:lnTo>
                    <a:pt x="508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156200" y="4483100"/>
              <a:ext cx="304801" cy="228601"/>
            </a:xfrm>
            <a:custGeom>
              <a:avLst/>
              <a:gdLst/>
              <a:ahLst/>
              <a:cxnLst/>
              <a:rect l="0" t="0" r="0" b="0"/>
              <a:pathLst>
                <a:path w="304801" h="228601">
                  <a:moveTo>
                    <a:pt x="0" y="50800"/>
                  </a:moveTo>
                  <a:lnTo>
                    <a:pt x="0" y="635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28600"/>
                  </a:lnTo>
                  <a:lnTo>
                    <a:pt x="25400" y="165100"/>
                  </a:lnTo>
                  <a:lnTo>
                    <a:pt x="38100" y="139700"/>
                  </a:lnTo>
                  <a:lnTo>
                    <a:pt x="50800" y="101600"/>
                  </a:lnTo>
                  <a:lnTo>
                    <a:pt x="63500" y="76200"/>
                  </a:lnTo>
                  <a:lnTo>
                    <a:pt x="88900" y="50800"/>
                  </a:lnTo>
                  <a:lnTo>
                    <a:pt x="101600" y="38100"/>
                  </a:lnTo>
                  <a:lnTo>
                    <a:pt x="127000" y="38100"/>
                  </a:lnTo>
                  <a:lnTo>
                    <a:pt x="139700" y="63500"/>
                  </a:lnTo>
                  <a:lnTo>
                    <a:pt x="152400" y="76200"/>
                  </a:lnTo>
                  <a:lnTo>
                    <a:pt x="152400" y="101600"/>
                  </a:lnTo>
                  <a:lnTo>
                    <a:pt x="152400" y="127000"/>
                  </a:lnTo>
                  <a:lnTo>
                    <a:pt x="165100" y="139700"/>
                  </a:lnTo>
                  <a:lnTo>
                    <a:pt x="152400" y="139700"/>
                  </a:lnTo>
                  <a:lnTo>
                    <a:pt x="165100" y="139700"/>
                  </a:lnTo>
                  <a:lnTo>
                    <a:pt x="165100" y="127000"/>
                  </a:lnTo>
                  <a:lnTo>
                    <a:pt x="177800" y="114300"/>
                  </a:lnTo>
                  <a:lnTo>
                    <a:pt x="203200" y="38100"/>
                  </a:lnTo>
                  <a:lnTo>
                    <a:pt x="215900" y="12700"/>
                  </a:lnTo>
                  <a:lnTo>
                    <a:pt x="241300" y="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79400" y="38100"/>
                  </a:lnTo>
                  <a:lnTo>
                    <a:pt x="279400" y="76200"/>
                  </a:lnTo>
                  <a:lnTo>
                    <a:pt x="292100" y="101600"/>
                  </a:lnTo>
                  <a:lnTo>
                    <a:pt x="304800" y="127000"/>
                  </a:lnTo>
                  <a:lnTo>
                    <a:pt x="304800" y="139700"/>
                  </a:lnTo>
                  <a:lnTo>
                    <a:pt x="3048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524500" y="44958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0" y="50800"/>
                  </a:moveTo>
                  <a:lnTo>
                    <a:pt x="0" y="635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50800" y="165100"/>
                  </a:lnTo>
                  <a:lnTo>
                    <a:pt x="50800" y="152400"/>
                  </a:lnTo>
                  <a:lnTo>
                    <a:pt x="76200" y="127000"/>
                  </a:lnTo>
                  <a:lnTo>
                    <a:pt x="88900" y="114300"/>
                  </a:lnTo>
                  <a:lnTo>
                    <a:pt x="88900" y="88900"/>
                  </a:lnTo>
                  <a:lnTo>
                    <a:pt x="101600" y="508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14300" y="101600"/>
                  </a:lnTo>
                  <a:lnTo>
                    <a:pt x="114300" y="139700"/>
                  </a:lnTo>
                  <a:lnTo>
                    <a:pt x="127000" y="152400"/>
                  </a:lnTo>
                  <a:lnTo>
                    <a:pt x="127000" y="1651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740400" y="44704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12700" y="25400"/>
                  </a:lnTo>
                  <a:lnTo>
                    <a:pt x="25400" y="508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880100" y="44323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0" y="0"/>
                  </a:lnTo>
                  <a:lnTo>
                    <a:pt x="12700" y="762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842000" y="4495800"/>
              <a:ext cx="152401" cy="63501"/>
            </a:xfrm>
            <a:custGeom>
              <a:avLst/>
              <a:gdLst/>
              <a:ahLst/>
              <a:cxnLst/>
              <a:rect l="0" t="0" r="0" b="0"/>
              <a:pathLst>
                <a:path w="152401" h="63501">
                  <a:moveTo>
                    <a:pt x="0" y="63500"/>
                  </a:moveTo>
                  <a:lnTo>
                    <a:pt x="0" y="63500"/>
                  </a:lnTo>
                  <a:lnTo>
                    <a:pt x="12700" y="63500"/>
                  </a:lnTo>
                  <a:lnTo>
                    <a:pt x="635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096000" y="45466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12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070600" y="44196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210300" y="4508500"/>
              <a:ext cx="88901" cy="304801"/>
            </a:xfrm>
            <a:custGeom>
              <a:avLst/>
              <a:gdLst/>
              <a:ahLst/>
              <a:cxnLst/>
              <a:rect l="0" t="0" r="0" b="0"/>
              <a:pathLst>
                <a:path w="88901" h="304801">
                  <a:moveTo>
                    <a:pt x="0" y="50800"/>
                  </a:moveTo>
                  <a:lnTo>
                    <a:pt x="12700" y="762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25400" y="254000"/>
                  </a:lnTo>
                  <a:lnTo>
                    <a:pt x="38100" y="292100"/>
                  </a:lnTo>
                  <a:lnTo>
                    <a:pt x="38100" y="304800"/>
                  </a:lnTo>
                  <a:lnTo>
                    <a:pt x="38100" y="292100"/>
                  </a:lnTo>
                  <a:lnTo>
                    <a:pt x="25400" y="228600"/>
                  </a:lnTo>
                  <a:lnTo>
                    <a:pt x="12700" y="190500"/>
                  </a:lnTo>
                  <a:lnTo>
                    <a:pt x="12700" y="139700"/>
                  </a:lnTo>
                  <a:lnTo>
                    <a:pt x="25400" y="101600"/>
                  </a:lnTo>
                  <a:lnTo>
                    <a:pt x="25400" y="63500"/>
                  </a:lnTo>
                  <a:lnTo>
                    <a:pt x="50800" y="381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88900" y="76200"/>
                  </a:lnTo>
                  <a:lnTo>
                    <a:pt x="63500" y="101600"/>
                  </a:lnTo>
                  <a:lnTo>
                    <a:pt x="63500" y="114300"/>
                  </a:lnTo>
                  <a:lnTo>
                    <a:pt x="38100" y="127000"/>
                  </a:lnTo>
                  <a:lnTo>
                    <a:pt x="25400" y="1270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12700" y="139700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362700" y="44196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38100" y="203200"/>
                  </a:lnTo>
                  <a:lnTo>
                    <a:pt x="381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464300" y="4495800"/>
              <a:ext cx="139701" cy="330201"/>
            </a:xfrm>
            <a:custGeom>
              <a:avLst/>
              <a:gdLst/>
              <a:ahLst/>
              <a:cxnLst/>
              <a:rect l="0" t="0" r="0" b="0"/>
              <a:pathLst>
                <a:path w="139701" h="330201">
                  <a:moveTo>
                    <a:pt x="12700" y="63500"/>
                  </a:moveTo>
                  <a:lnTo>
                    <a:pt x="0" y="635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50800" y="127000"/>
                  </a:lnTo>
                  <a:lnTo>
                    <a:pt x="76200" y="101600"/>
                  </a:lnTo>
                  <a:lnTo>
                    <a:pt x="76200" y="762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01600" y="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14300" y="88900"/>
                  </a:lnTo>
                  <a:lnTo>
                    <a:pt x="114300" y="127000"/>
                  </a:lnTo>
                  <a:lnTo>
                    <a:pt x="139700" y="152400"/>
                  </a:lnTo>
                  <a:lnTo>
                    <a:pt x="139700" y="177800"/>
                  </a:lnTo>
                  <a:lnTo>
                    <a:pt x="139700" y="215900"/>
                  </a:lnTo>
                  <a:lnTo>
                    <a:pt x="139700" y="241300"/>
                  </a:lnTo>
                  <a:lnTo>
                    <a:pt x="139700" y="266700"/>
                  </a:lnTo>
                  <a:lnTo>
                    <a:pt x="127000" y="279400"/>
                  </a:lnTo>
                  <a:lnTo>
                    <a:pt x="114300" y="304800"/>
                  </a:lnTo>
                  <a:lnTo>
                    <a:pt x="76200" y="317500"/>
                  </a:lnTo>
                  <a:lnTo>
                    <a:pt x="63500" y="330200"/>
                  </a:lnTo>
                  <a:lnTo>
                    <a:pt x="508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343400" y="5067300"/>
              <a:ext cx="177801" cy="241301"/>
            </a:xfrm>
            <a:custGeom>
              <a:avLst/>
              <a:gdLst/>
              <a:ahLst/>
              <a:cxnLst/>
              <a:rect l="0" t="0" r="0" b="0"/>
              <a:pathLst>
                <a:path w="177801" h="241301">
                  <a:moveTo>
                    <a:pt x="0" y="0"/>
                  </a:moveTo>
                  <a:lnTo>
                    <a:pt x="38100" y="508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88900" y="152400"/>
                  </a:lnTo>
                  <a:lnTo>
                    <a:pt x="114300" y="177800"/>
                  </a:lnTo>
                  <a:lnTo>
                    <a:pt x="127000" y="203200"/>
                  </a:lnTo>
                  <a:lnTo>
                    <a:pt x="152400" y="215900"/>
                  </a:lnTo>
                  <a:lnTo>
                    <a:pt x="152400" y="241300"/>
                  </a:lnTo>
                  <a:lnTo>
                    <a:pt x="177800" y="241300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356100" y="5016500"/>
              <a:ext cx="152401" cy="355601"/>
            </a:xfrm>
            <a:custGeom>
              <a:avLst/>
              <a:gdLst/>
              <a:ahLst/>
              <a:cxnLst/>
              <a:rect l="0" t="0" r="0" b="0"/>
              <a:pathLst>
                <a:path w="152401" h="355601">
                  <a:moveTo>
                    <a:pt x="152400" y="0"/>
                  </a:moveTo>
                  <a:lnTo>
                    <a:pt x="127000" y="50800"/>
                  </a:lnTo>
                  <a:lnTo>
                    <a:pt x="114300" y="88900"/>
                  </a:lnTo>
                  <a:lnTo>
                    <a:pt x="101600" y="127000"/>
                  </a:lnTo>
                  <a:lnTo>
                    <a:pt x="76200" y="165100"/>
                  </a:lnTo>
                  <a:lnTo>
                    <a:pt x="63500" y="203200"/>
                  </a:lnTo>
                  <a:lnTo>
                    <a:pt x="50800" y="228600"/>
                  </a:lnTo>
                  <a:lnTo>
                    <a:pt x="38100" y="266700"/>
                  </a:lnTo>
                  <a:lnTo>
                    <a:pt x="25400" y="304800"/>
                  </a:lnTo>
                  <a:lnTo>
                    <a:pt x="12700" y="33020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559300" y="49149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0" y="12700"/>
                  </a:moveTo>
                  <a:lnTo>
                    <a:pt x="12700" y="12700"/>
                  </a:lnTo>
                  <a:lnTo>
                    <a:pt x="254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88900" y="50800"/>
                  </a:lnTo>
                  <a:lnTo>
                    <a:pt x="88900" y="762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38100" y="152400"/>
                  </a:lnTo>
                  <a:lnTo>
                    <a:pt x="38100" y="165100"/>
                  </a:lnTo>
                  <a:lnTo>
                    <a:pt x="38100" y="152400"/>
                  </a:lnTo>
                  <a:lnTo>
                    <a:pt x="50800" y="152400"/>
                  </a:lnTo>
                  <a:lnTo>
                    <a:pt x="101600" y="1397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52400" y="127000"/>
                  </a:lnTo>
                  <a:lnTo>
                    <a:pt x="177800" y="127000"/>
                  </a:lnTo>
                  <a:lnTo>
                    <a:pt x="1778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800600" y="48895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229100" y="4775200"/>
              <a:ext cx="711201" cy="673101"/>
            </a:xfrm>
            <a:custGeom>
              <a:avLst/>
              <a:gdLst/>
              <a:ahLst/>
              <a:cxnLst/>
              <a:rect l="0" t="0" r="0" b="0"/>
              <a:pathLst>
                <a:path w="711201" h="673101">
                  <a:moveTo>
                    <a:pt x="622300" y="571500"/>
                  </a:moveTo>
                  <a:lnTo>
                    <a:pt x="609600" y="571500"/>
                  </a:lnTo>
                  <a:lnTo>
                    <a:pt x="622300" y="558800"/>
                  </a:lnTo>
                  <a:lnTo>
                    <a:pt x="635000" y="508000"/>
                  </a:lnTo>
                  <a:lnTo>
                    <a:pt x="635000" y="469900"/>
                  </a:lnTo>
                  <a:lnTo>
                    <a:pt x="647700" y="419100"/>
                  </a:lnTo>
                  <a:lnTo>
                    <a:pt x="660400" y="355600"/>
                  </a:lnTo>
                  <a:lnTo>
                    <a:pt x="673100" y="304800"/>
                  </a:lnTo>
                  <a:lnTo>
                    <a:pt x="685800" y="241300"/>
                  </a:lnTo>
                  <a:lnTo>
                    <a:pt x="698500" y="177800"/>
                  </a:lnTo>
                  <a:lnTo>
                    <a:pt x="711200" y="127000"/>
                  </a:lnTo>
                  <a:lnTo>
                    <a:pt x="711200" y="88900"/>
                  </a:lnTo>
                  <a:lnTo>
                    <a:pt x="711200" y="50800"/>
                  </a:lnTo>
                  <a:lnTo>
                    <a:pt x="698500" y="25400"/>
                  </a:lnTo>
                  <a:lnTo>
                    <a:pt x="685800" y="12700"/>
                  </a:lnTo>
                  <a:lnTo>
                    <a:pt x="673100" y="0"/>
                  </a:lnTo>
                  <a:lnTo>
                    <a:pt x="660400" y="0"/>
                  </a:lnTo>
                  <a:lnTo>
                    <a:pt x="622300" y="0"/>
                  </a:lnTo>
                  <a:lnTo>
                    <a:pt x="584200" y="12700"/>
                  </a:lnTo>
                  <a:lnTo>
                    <a:pt x="533400" y="12700"/>
                  </a:lnTo>
                  <a:lnTo>
                    <a:pt x="495300" y="25400"/>
                  </a:lnTo>
                  <a:lnTo>
                    <a:pt x="444500" y="38100"/>
                  </a:lnTo>
                  <a:lnTo>
                    <a:pt x="393700" y="50800"/>
                  </a:lnTo>
                  <a:lnTo>
                    <a:pt x="330200" y="63500"/>
                  </a:lnTo>
                  <a:lnTo>
                    <a:pt x="279400" y="76200"/>
                  </a:lnTo>
                  <a:lnTo>
                    <a:pt x="241300" y="88900"/>
                  </a:lnTo>
                  <a:lnTo>
                    <a:pt x="203200" y="88900"/>
                  </a:lnTo>
                  <a:lnTo>
                    <a:pt x="165100" y="101600"/>
                  </a:lnTo>
                  <a:lnTo>
                    <a:pt x="139700" y="114300"/>
                  </a:lnTo>
                  <a:lnTo>
                    <a:pt x="114300" y="114300"/>
                  </a:lnTo>
                  <a:lnTo>
                    <a:pt x="101600" y="127000"/>
                  </a:lnTo>
                  <a:lnTo>
                    <a:pt x="88900" y="139700"/>
                  </a:lnTo>
                  <a:lnTo>
                    <a:pt x="88900" y="165100"/>
                  </a:lnTo>
                  <a:lnTo>
                    <a:pt x="76200" y="177800"/>
                  </a:lnTo>
                  <a:lnTo>
                    <a:pt x="76200" y="203200"/>
                  </a:lnTo>
                  <a:lnTo>
                    <a:pt x="63500" y="241300"/>
                  </a:lnTo>
                  <a:lnTo>
                    <a:pt x="63500" y="279400"/>
                  </a:lnTo>
                  <a:lnTo>
                    <a:pt x="50800" y="317500"/>
                  </a:lnTo>
                  <a:lnTo>
                    <a:pt x="38100" y="355600"/>
                  </a:lnTo>
                  <a:lnTo>
                    <a:pt x="25400" y="406400"/>
                  </a:lnTo>
                  <a:lnTo>
                    <a:pt x="25400" y="444500"/>
                  </a:lnTo>
                  <a:lnTo>
                    <a:pt x="12700" y="508000"/>
                  </a:lnTo>
                  <a:lnTo>
                    <a:pt x="0" y="533400"/>
                  </a:lnTo>
                  <a:lnTo>
                    <a:pt x="0" y="584200"/>
                  </a:lnTo>
                  <a:lnTo>
                    <a:pt x="0" y="622300"/>
                  </a:lnTo>
                  <a:lnTo>
                    <a:pt x="0" y="647700"/>
                  </a:lnTo>
                  <a:lnTo>
                    <a:pt x="0" y="660400"/>
                  </a:lnTo>
                  <a:lnTo>
                    <a:pt x="12700" y="673100"/>
                  </a:lnTo>
                  <a:lnTo>
                    <a:pt x="25400" y="673100"/>
                  </a:lnTo>
                  <a:lnTo>
                    <a:pt x="50800" y="673100"/>
                  </a:lnTo>
                  <a:lnTo>
                    <a:pt x="76200" y="673100"/>
                  </a:lnTo>
                  <a:lnTo>
                    <a:pt x="101600" y="660400"/>
                  </a:lnTo>
                  <a:lnTo>
                    <a:pt x="139700" y="660400"/>
                  </a:lnTo>
                  <a:lnTo>
                    <a:pt x="165100" y="647700"/>
                  </a:lnTo>
                  <a:lnTo>
                    <a:pt x="203200" y="647700"/>
                  </a:lnTo>
                  <a:lnTo>
                    <a:pt x="241300" y="635000"/>
                  </a:lnTo>
                  <a:lnTo>
                    <a:pt x="292100" y="635000"/>
                  </a:lnTo>
                  <a:lnTo>
                    <a:pt x="330200" y="622300"/>
                  </a:lnTo>
                  <a:lnTo>
                    <a:pt x="381000" y="622300"/>
                  </a:lnTo>
                  <a:lnTo>
                    <a:pt x="419100" y="609600"/>
                  </a:lnTo>
                  <a:lnTo>
                    <a:pt x="457200" y="596900"/>
                  </a:lnTo>
                  <a:lnTo>
                    <a:pt x="508000" y="571500"/>
                  </a:lnTo>
                  <a:lnTo>
                    <a:pt x="533400" y="546100"/>
                  </a:lnTo>
                  <a:lnTo>
                    <a:pt x="584200" y="533400"/>
                  </a:lnTo>
                  <a:lnTo>
                    <a:pt x="622300" y="508000"/>
                  </a:lnTo>
                  <a:lnTo>
                    <a:pt x="635000" y="508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664200" y="49657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50800" y="0"/>
                  </a:moveTo>
                  <a:lnTo>
                    <a:pt x="38100" y="25400"/>
                  </a:lnTo>
                  <a:lnTo>
                    <a:pt x="38100" y="50800"/>
                  </a:lnTo>
                  <a:lnTo>
                    <a:pt x="38100" y="88900"/>
                  </a:lnTo>
                  <a:lnTo>
                    <a:pt x="12700" y="1270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0" y="254000"/>
                  </a:lnTo>
                  <a:lnTo>
                    <a:pt x="25400" y="254000"/>
                  </a:lnTo>
                  <a:lnTo>
                    <a:pt x="38100" y="266700"/>
                  </a:lnTo>
                  <a:lnTo>
                    <a:pt x="63500" y="266700"/>
                  </a:lnTo>
                  <a:lnTo>
                    <a:pt x="76200" y="266700"/>
                  </a:lnTo>
                  <a:lnTo>
                    <a:pt x="101600" y="279400"/>
                  </a:lnTo>
                  <a:lnTo>
                    <a:pt x="114300" y="279400"/>
                  </a:lnTo>
                  <a:lnTo>
                    <a:pt x="139700" y="279400"/>
                  </a:lnTo>
                  <a:lnTo>
                    <a:pt x="152400" y="266700"/>
                  </a:lnTo>
                  <a:lnTo>
                    <a:pt x="177800" y="254000"/>
                  </a:lnTo>
                  <a:lnTo>
                    <a:pt x="1905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753100" y="4965700"/>
              <a:ext cx="101601" cy="520701"/>
            </a:xfrm>
            <a:custGeom>
              <a:avLst/>
              <a:gdLst/>
              <a:ahLst/>
              <a:cxnLst/>
              <a:rect l="0" t="0" r="0" b="0"/>
              <a:pathLst>
                <a:path w="101601" h="520701">
                  <a:moveTo>
                    <a:pt x="101600" y="0"/>
                  </a:moveTo>
                  <a:lnTo>
                    <a:pt x="88900" y="25400"/>
                  </a:lnTo>
                  <a:lnTo>
                    <a:pt x="76200" y="63500"/>
                  </a:lnTo>
                  <a:lnTo>
                    <a:pt x="76200" y="101600"/>
                  </a:lnTo>
                  <a:lnTo>
                    <a:pt x="63500" y="165100"/>
                  </a:lnTo>
                  <a:lnTo>
                    <a:pt x="63500" y="215900"/>
                  </a:lnTo>
                  <a:lnTo>
                    <a:pt x="50800" y="254000"/>
                  </a:lnTo>
                  <a:lnTo>
                    <a:pt x="38100" y="304800"/>
                  </a:lnTo>
                  <a:lnTo>
                    <a:pt x="38100" y="342900"/>
                  </a:lnTo>
                  <a:lnTo>
                    <a:pt x="25400" y="406400"/>
                  </a:lnTo>
                  <a:lnTo>
                    <a:pt x="12700" y="431800"/>
                  </a:lnTo>
                  <a:lnTo>
                    <a:pt x="12700" y="482600"/>
                  </a:lnTo>
                  <a:lnTo>
                    <a:pt x="0" y="508000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969000" y="4864100"/>
              <a:ext cx="88901" cy="177801"/>
            </a:xfrm>
            <a:custGeom>
              <a:avLst/>
              <a:gdLst/>
              <a:ahLst/>
              <a:cxnLst/>
              <a:rect l="0" t="0" r="0" b="0"/>
              <a:pathLst>
                <a:path w="88901" h="177801">
                  <a:moveTo>
                    <a:pt x="50800" y="0"/>
                  </a:moveTo>
                  <a:lnTo>
                    <a:pt x="381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38100" y="177800"/>
                  </a:lnTo>
                  <a:lnTo>
                    <a:pt x="50800" y="177800"/>
                  </a:lnTo>
                  <a:lnTo>
                    <a:pt x="63500" y="177800"/>
                  </a:lnTo>
                  <a:lnTo>
                    <a:pt x="76200" y="165100"/>
                  </a:lnTo>
                  <a:lnTo>
                    <a:pt x="88900" y="152400"/>
                  </a:lnTo>
                  <a:lnTo>
                    <a:pt x="88900" y="114300"/>
                  </a:lnTo>
                  <a:lnTo>
                    <a:pt x="76200" y="114300"/>
                  </a:lnTo>
                  <a:lnTo>
                    <a:pt x="63500" y="1016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25400" y="114300"/>
                  </a:lnTo>
                  <a:lnTo>
                    <a:pt x="12700" y="139700"/>
                  </a:lnTo>
                  <a:lnTo>
                    <a:pt x="0" y="1397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524500" y="4737100"/>
              <a:ext cx="685801" cy="825501"/>
            </a:xfrm>
            <a:custGeom>
              <a:avLst/>
              <a:gdLst/>
              <a:ahLst/>
              <a:cxnLst/>
              <a:rect l="0" t="0" r="0" b="0"/>
              <a:pathLst>
                <a:path w="685801" h="825501">
                  <a:moveTo>
                    <a:pt x="609600" y="647700"/>
                  </a:moveTo>
                  <a:lnTo>
                    <a:pt x="609600" y="635000"/>
                  </a:lnTo>
                  <a:lnTo>
                    <a:pt x="609600" y="635000"/>
                  </a:lnTo>
                  <a:lnTo>
                    <a:pt x="622300" y="533400"/>
                  </a:lnTo>
                  <a:lnTo>
                    <a:pt x="622300" y="482600"/>
                  </a:lnTo>
                  <a:lnTo>
                    <a:pt x="635000" y="419100"/>
                  </a:lnTo>
                  <a:lnTo>
                    <a:pt x="647700" y="355600"/>
                  </a:lnTo>
                  <a:lnTo>
                    <a:pt x="660400" y="304800"/>
                  </a:lnTo>
                  <a:lnTo>
                    <a:pt x="660400" y="241300"/>
                  </a:lnTo>
                  <a:lnTo>
                    <a:pt x="673100" y="190500"/>
                  </a:lnTo>
                  <a:lnTo>
                    <a:pt x="673100" y="152400"/>
                  </a:lnTo>
                  <a:lnTo>
                    <a:pt x="685800" y="101600"/>
                  </a:lnTo>
                  <a:lnTo>
                    <a:pt x="685800" y="63500"/>
                  </a:lnTo>
                  <a:lnTo>
                    <a:pt x="685800" y="38100"/>
                  </a:lnTo>
                  <a:lnTo>
                    <a:pt x="685800" y="25400"/>
                  </a:lnTo>
                  <a:lnTo>
                    <a:pt x="673100" y="12700"/>
                  </a:lnTo>
                  <a:lnTo>
                    <a:pt x="660400" y="0"/>
                  </a:lnTo>
                  <a:lnTo>
                    <a:pt x="647700" y="0"/>
                  </a:lnTo>
                  <a:lnTo>
                    <a:pt x="622300" y="0"/>
                  </a:lnTo>
                  <a:lnTo>
                    <a:pt x="596900" y="0"/>
                  </a:lnTo>
                  <a:lnTo>
                    <a:pt x="571500" y="12700"/>
                  </a:lnTo>
                  <a:lnTo>
                    <a:pt x="533400" y="25400"/>
                  </a:lnTo>
                  <a:lnTo>
                    <a:pt x="508000" y="25400"/>
                  </a:lnTo>
                  <a:lnTo>
                    <a:pt x="469900" y="38100"/>
                  </a:lnTo>
                  <a:lnTo>
                    <a:pt x="431800" y="50800"/>
                  </a:lnTo>
                  <a:lnTo>
                    <a:pt x="381000" y="63500"/>
                  </a:lnTo>
                  <a:lnTo>
                    <a:pt x="355600" y="63500"/>
                  </a:lnTo>
                  <a:lnTo>
                    <a:pt x="304800" y="76200"/>
                  </a:lnTo>
                  <a:lnTo>
                    <a:pt x="266700" y="88900"/>
                  </a:lnTo>
                  <a:lnTo>
                    <a:pt x="241300" y="88900"/>
                  </a:lnTo>
                  <a:lnTo>
                    <a:pt x="203200" y="88900"/>
                  </a:lnTo>
                  <a:lnTo>
                    <a:pt x="177800" y="88900"/>
                  </a:lnTo>
                  <a:lnTo>
                    <a:pt x="139700" y="88900"/>
                  </a:lnTo>
                  <a:lnTo>
                    <a:pt x="1397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14300" y="88900"/>
                  </a:lnTo>
                  <a:lnTo>
                    <a:pt x="114300" y="127000"/>
                  </a:lnTo>
                  <a:lnTo>
                    <a:pt x="101600" y="152400"/>
                  </a:lnTo>
                  <a:lnTo>
                    <a:pt x="101600" y="177800"/>
                  </a:lnTo>
                  <a:lnTo>
                    <a:pt x="88900" y="215900"/>
                  </a:lnTo>
                  <a:lnTo>
                    <a:pt x="88900" y="266700"/>
                  </a:lnTo>
                  <a:lnTo>
                    <a:pt x="76200" y="304800"/>
                  </a:lnTo>
                  <a:lnTo>
                    <a:pt x="63500" y="355600"/>
                  </a:lnTo>
                  <a:lnTo>
                    <a:pt x="50800" y="393700"/>
                  </a:lnTo>
                  <a:lnTo>
                    <a:pt x="50800" y="457200"/>
                  </a:lnTo>
                  <a:lnTo>
                    <a:pt x="38100" y="495300"/>
                  </a:lnTo>
                  <a:lnTo>
                    <a:pt x="25400" y="546100"/>
                  </a:lnTo>
                  <a:lnTo>
                    <a:pt x="25400" y="596900"/>
                  </a:lnTo>
                  <a:lnTo>
                    <a:pt x="25400" y="635000"/>
                  </a:lnTo>
                  <a:lnTo>
                    <a:pt x="12700" y="660400"/>
                  </a:lnTo>
                  <a:lnTo>
                    <a:pt x="12700" y="698500"/>
                  </a:lnTo>
                  <a:lnTo>
                    <a:pt x="0" y="723900"/>
                  </a:lnTo>
                  <a:lnTo>
                    <a:pt x="0" y="749300"/>
                  </a:lnTo>
                  <a:lnTo>
                    <a:pt x="12700" y="774700"/>
                  </a:lnTo>
                  <a:lnTo>
                    <a:pt x="12700" y="787400"/>
                  </a:lnTo>
                  <a:lnTo>
                    <a:pt x="25400" y="812800"/>
                  </a:lnTo>
                  <a:lnTo>
                    <a:pt x="25400" y="812800"/>
                  </a:lnTo>
                  <a:lnTo>
                    <a:pt x="50800" y="825500"/>
                  </a:lnTo>
                  <a:lnTo>
                    <a:pt x="63500" y="825500"/>
                  </a:lnTo>
                  <a:lnTo>
                    <a:pt x="88900" y="825500"/>
                  </a:lnTo>
                  <a:lnTo>
                    <a:pt x="114300" y="825500"/>
                  </a:lnTo>
                  <a:lnTo>
                    <a:pt x="139700" y="825500"/>
                  </a:lnTo>
                  <a:lnTo>
                    <a:pt x="177800" y="825500"/>
                  </a:lnTo>
                  <a:lnTo>
                    <a:pt x="215900" y="812800"/>
                  </a:lnTo>
                  <a:lnTo>
                    <a:pt x="254000" y="800100"/>
                  </a:lnTo>
                  <a:lnTo>
                    <a:pt x="292100" y="787400"/>
                  </a:lnTo>
                  <a:lnTo>
                    <a:pt x="330200" y="774700"/>
                  </a:lnTo>
                  <a:lnTo>
                    <a:pt x="381000" y="762000"/>
                  </a:lnTo>
                  <a:lnTo>
                    <a:pt x="419100" y="749300"/>
                  </a:lnTo>
                  <a:lnTo>
                    <a:pt x="444500" y="749300"/>
                  </a:lnTo>
                  <a:lnTo>
                    <a:pt x="482600" y="736600"/>
                  </a:lnTo>
                  <a:lnTo>
                    <a:pt x="508000" y="736600"/>
                  </a:lnTo>
                  <a:lnTo>
                    <a:pt x="520700" y="736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200900" y="4953000"/>
              <a:ext cx="203201" cy="177801"/>
            </a:xfrm>
            <a:custGeom>
              <a:avLst/>
              <a:gdLst/>
              <a:ahLst/>
              <a:cxnLst/>
              <a:rect l="0" t="0" r="0" b="0"/>
              <a:pathLst>
                <a:path w="203201" h="177801">
                  <a:moveTo>
                    <a:pt x="63500" y="0"/>
                  </a:moveTo>
                  <a:lnTo>
                    <a:pt x="63500" y="0"/>
                  </a:lnTo>
                  <a:lnTo>
                    <a:pt x="63500" y="25400"/>
                  </a:lnTo>
                  <a:lnTo>
                    <a:pt x="38100" y="889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0" y="177800"/>
                  </a:lnTo>
                  <a:lnTo>
                    <a:pt x="0" y="177800"/>
                  </a:lnTo>
                  <a:lnTo>
                    <a:pt x="12700" y="177800"/>
                  </a:lnTo>
                  <a:lnTo>
                    <a:pt x="50800" y="1524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39700" y="127000"/>
                  </a:lnTo>
                  <a:lnTo>
                    <a:pt x="152400" y="127000"/>
                  </a:lnTo>
                  <a:lnTo>
                    <a:pt x="177800" y="114300"/>
                  </a:lnTo>
                  <a:lnTo>
                    <a:pt x="177800" y="114300"/>
                  </a:lnTo>
                  <a:lnTo>
                    <a:pt x="190500" y="101600"/>
                  </a:lnTo>
                  <a:lnTo>
                    <a:pt x="2032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366000" y="4889500"/>
              <a:ext cx="12701" cy="482601"/>
            </a:xfrm>
            <a:custGeom>
              <a:avLst/>
              <a:gdLst/>
              <a:ahLst/>
              <a:cxnLst/>
              <a:rect l="0" t="0" r="0" b="0"/>
              <a:pathLst>
                <a:path w="12701" h="482601">
                  <a:moveTo>
                    <a:pt x="12700" y="0"/>
                  </a:moveTo>
                  <a:lnTo>
                    <a:pt x="12700" y="762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12700" y="292100"/>
                  </a:lnTo>
                  <a:lnTo>
                    <a:pt x="12700" y="330200"/>
                  </a:lnTo>
                  <a:lnTo>
                    <a:pt x="12700" y="381000"/>
                  </a:lnTo>
                  <a:lnTo>
                    <a:pt x="12700" y="419100"/>
                  </a:lnTo>
                  <a:lnTo>
                    <a:pt x="12700" y="444500"/>
                  </a:lnTo>
                  <a:lnTo>
                    <a:pt x="12700" y="469900"/>
                  </a:lnTo>
                  <a:lnTo>
                    <a:pt x="0" y="482600"/>
                  </a:lnTo>
                  <a:lnTo>
                    <a:pt x="12700" y="482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442200" y="4787900"/>
              <a:ext cx="241301" cy="165101"/>
            </a:xfrm>
            <a:custGeom>
              <a:avLst/>
              <a:gdLst/>
              <a:ahLst/>
              <a:cxnLst/>
              <a:rect l="0" t="0" r="0" b="0"/>
              <a:pathLst>
                <a:path w="241301" h="165101">
                  <a:moveTo>
                    <a:pt x="25400" y="88900"/>
                  </a:moveTo>
                  <a:lnTo>
                    <a:pt x="12700" y="76200"/>
                  </a:lnTo>
                  <a:lnTo>
                    <a:pt x="0" y="76200"/>
                  </a:lnTo>
                  <a:lnTo>
                    <a:pt x="38100" y="381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27000" y="101600"/>
                  </a:lnTo>
                  <a:lnTo>
                    <a:pt x="114300" y="127000"/>
                  </a:lnTo>
                  <a:lnTo>
                    <a:pt x="101600" y="127000"/>
                  </a:lnTo>
                  <a:lnTo>
                    <a:pt x="88900" y="152400"/>
                  </a:lnTo>
                  <a:lnTo>
                    <a:pt x="88900" y="165100"/>
                  </a:lnTo>
                  <a:lnTo>
                    <a:pt x="88900" y="165100"/>
                  </a:lnTo>
                  <a:lnTo>
                    <a:pt x="101600" y="152400"/>
                  </a:lnTo>
                  <a:lnTo>
                    <a:pt x="114300" y="139700"/>
                  </a:lnTo>
                  <a:lnTo>
                    <a:pt x="177800" y="127000"/>
                  </a:lnTo>
                  <a:lnTo>
                    <a:pt x="203200" y="127000"/>
                  </a:lnTo>
                  <a:lnTo>
                    <a:pt x="228600" y="127000"/>
                  </a:lnTo>
                  <a:lnTo>
                    <a:pt x="2413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721600" y="50038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0" y="0"/>
                  </a:moveTo>
                  <a:lnTo>
                    <a:pt x="0" y="127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88900" y="101600"/>
                  </a:lnTo>
                  <a:lnTo>
                    <a:pt x="101600" y="127000"/>
                  </a:lnTo>
                  <a:lnTo>
                    <a:pt x="114300" y="152400"/>
                  </a:lnTo>
                  <a:lnTo>
                    <a:pt x="139700" y="190500"/>
                  </a:lnTo>
                  <a:lnTo>
                    <a:pt x="152400" y="215900"/>
                  </a:lnTo>
                  <a:lnTo>
                    <a:pt x="165100" y="241300"/>
                  </a:lnTo>
                  <a:lnTo>
                    <a:pt x="177800" y="266700"/>
                  </a:lnTo>
                  <a:lnTo>
                    <a:pt x="177800" y="279400"/>
                  </a:lnTo>
                  <a:lnTo>
                    <a:pt x="1778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747000" y="4953000"/>
              <a:ext cx="165101" cy="406401"/>
            </a:xfrm>
            <a:custGeom>
              <a:avLst/>
              <a:gdLst/>
              <a:ahLst/>
              <a:cxnLst/>
              <a:rect l="0" t="0" r="0" b="0"/>
              <a:pathLst>
                <a:path w="165101" h="406401">
                  <a:moveTo>
                    <a:pt x="165100" y="0"/>
                  </a:moveTo>
                  <a:lnTo>
                    <a:pt x="152400" y="50800"/>
                  </a:lnTo>
                  <a:lnTo>
                    <a:pt x="139700" y="101600"/>
                  </a:lnTo>
                  <a:lnTo>
                    <a:pt x="114300" y="139700"/>
                  </a:lnTo>
                  <a:lnTo>
                    <a:pt x="101600" y="190500"/>
                  </a:lnTo>
                  <a:lnTo>
                    <a:pt x="88900" y="241300"/>
                  </a:lnTo>
                  <a:lnTo>
                    <a:pt x="63500" y="279400"/>
                  </a:lnTo>
                  <a:lnTo>
                    <a:pt x="38100" y="330200"/>
                  </a:lnTo>
                  <a:lnTo>
                    <a:pt x="25400" y="355600"/>
                  </a:lnTo>
                  <a:lnTo>
                    <a:pt x="12700" y="381000"/>
                  </a:lnTo>
                  <a:lnTo>
                    <a:pt x="0" y="40640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924800" y="4673600"/>
              <a:ext cx="152401" cy="254001"/>
            </a:xfrm>
            <a:custGeom>
              <a:avLst/>
              <a:gdLst/>
              <a:ahLst/>
              <a:cxnLst/>
              <a:rect l="0" t="0" r="0" b="0"/>
              <a:pathLst>
                <a:path w="152401" h="254001">
                  <a:moveTo>
                    <a:pt x="63500" y="0"/>
                  </a:moveTo>
                  <a:lnTo>
                    <a:pt x="63500" y="12700"/>
                  </a:lnTo>
                  <a:lnTo>
                    <a:pt x="50800" y="38100"/>
                  </a:lnTo>
                  <a:lnTo>
                    <a:pt x="25400" y="152400"/>
                  </a:lnTo>
                  <a:lnTo>
                    <a:pt x="25400" y="190500"/>
                  </a:lnTo>
                  <a:lnTo>
                    <a:pt x="38100" y="228600"/>
                  </a:lnTo>
                  <a:lnTo>
                    <a:pt x="63500" y="241300"/>
                  </a:lnTo>
                  <a:lnTo>
                    <a:pt x="76200" y="254000"/>
                  </a:lnTo>
                  <a:lnTo>
                    <a:pt x="88900" y="241300"/>
                  </a:lnTo>
                  <a:lnTo>
                    <a:pt x="101600" y="241300"/>
                  </a:lnTo>
                  <a:lnTo>
                    <a:pt x="127000" y="215900"/>
                  </a:lnTo>
                  <a:lnTo>
                    <a:pt x="127000" y="190500"/>
                  </a:lnTo>
                  <a:lnTo>
                    <a:pt x="139700" y="165100"/>
                  </a:lnTo>
                  <a:lnTo>
                    <a:pt x="152400" y="152400"/>
                  </a:lnTo>
                  <a:lnTo>
                    <a:pt x="139700" y="139700"/>
                  </a:lnTo>
                  <a:lnTo>
                    <a:pt x="139700" y="127000"/>
                  </a:lnTo>
                  <a:lnTo>
                    <a:pt x="88900" y="152400"/>
                  </a:lnTo>
                  <a:lnTo>
                    <a:pt x="63500" y="152400"/>
                  </a:lnTo>
                  <a:lnTo>
                    <a:pt x="50800" y="190500"/>
                  </a:lnTo>
                  <a:lnTo>
                    <a:pt x="25400" y="215900"/>
                  </a:lnTo>
                  <a:lnTo>
                    <a:pt x="12700" y="228600"/>
                  </a:lnTo>
                  <a:lnTo>
                    <a:pt x="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226300" y="56134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239000" y="57404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2700" y="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645400" y="5562600"/>
              <a:ext cx="63501" cy="317501"/>
            </a:xfrm>
            <a:custGeom>
              <a:avLst/>
              <a:gdLst/>
              <a:ahLst/>
              <a:cxnLst/>
              <a:rect l="0" t="0" r="0" b="0"/>
              <a:pathLst>
                <a:path w="63501" h="317501">
                  <a:moveTo>
                    <a:pt x="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12700" y="889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12700" y="228600"/>
                  </a:lnTo>
                  <a:lnTo>
                    <a:pt x="25400" y="266700"/>
                  </a:lnTo>
                  <a:lnTo>
                    <a:pt x="38100" y="292100"/>
                  </a:lnTo>
                  <a:lnTo>
                    <a:pt x="38100" y="304800"/>
                  </a:lnTo>
                  <a:lnTo>
                    <a:pt x="50800" y="317500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785100" y="5486400"/>
              <a:ext cx="139701" cy="355601"/>
            </a:xfrm>
            <a:custGeom>
              <a:avLst/>
              <a:gdLst/>
              <a:ahLst/>
              <a:cxnLst/>
              <a:rect l="0" t="0" r="0" b="0"/>
              <a:pathLst>
                <a:path w="139701" h="355601">
                  <a:moveTo>
                    <a:pt x="38100" y="0"/>
                  </a:moveTo>
                  <a:lnTo>
                    <a:pt x="38100" y="38100"/>
                  </a:lnTo>
                  <a:lnTo>
                    <a:pt x="25400" y="63500"/>
                  </a:lnTo>
                  <a:lnTo>
                    <a:pt x="25400" y="114300"/>
                  </a:lnTo>
                  <a:lnTo>
                    <a:pt x="12700" y="165100"/>
                  </a:lnTo>
                  <a:lnTo>
                    <a:pt x="0" y="228600"/>
                  </a:lnTo>
                  <a:lnTo>
                    <a:pt x="12700" y="279400"/>
                  </a:lnTo>
                  <a:lnTo>
                    <a:pt x="25400" y="317500"/>
                  </a:lnTo>
                  <a:lnTo>
                    <a:pt x="38100" y="342900"/>
                  </a:lnTo>
                  <a:lnTo>
                    <a:pt x="50800" y="355600"/>
                  </a:lnTo>
                  <a:lnTo>
                    <a:pt x="76200" y="342900"/>
                  </a:lnTo>
                  <a:lnTo>
                    <a:pt x="101600" y="330200"/>
                  </a:lnTo>
                  <a:lnTo>
                    <a:pt x="114300" y="292100"/>
                  </a:lnTo>
                  <a:lnTo>
                    <a:pt x="139700" y="266700"/>
                  </a:lnTo>
                  <a:lnTo>
                    <a:pt x="139700" y="241300"/>
                  </a:lnTo>
                  <a:lnTo>
                    <a:pt x="139700" y="215900"/>
                  </a:lnTo>
                  <a:lnTo>
                    <a:pt x="127000" y="215900"/>
                  </a:lnTo>
                  <a:lnTo>
                    <a:pt x="114300" y="215900"/>
                  </a:lnTo>
                  <a:lnTo>
                    <a:pt x="76200" y="215900"/>
                  </a:lnTo>
                  <a:lnTo>
                    <a:pt x="50800" y="241300"/>
                  </a:lnTo>
                  <a:lnTo>
                    <a:pt x="38100" y="254000"/>
                  </a:lnTo>
                  <a:lnTo>
                    <a:pt x="25400" y="279400"/>
                  </a:lnTo>
                  <a:lnTo>
                    <a:pt x="25400" y="304800"/>
                  </a:lnTo>
                  <a:lnTo>
                    <a:pt x="25400" y="317500"/>
                  </a:lnTo>
                  <a:lnTo>
                    <a:pt x="12700" y="317500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988300" y="5638800"/>
              <a:ext cx="177801" cy="127001"/>
            </a:xfrm>
            <a:custGeom>
              <a:avLst/>
              <a:gdLst/>
              <a:ahLst/>
              <a:cxnLst/>
              <a:rect l="0" t="0" r="0" b="0"/>
              <a:pathLst>
                <a:path w="177801" h="127001">
                  <a:moveTo>
                    <a:pt x="0" y="0"/>
                  </a:moveTo>
                  <a:lnTo>
                    <a:pt x="25400" y="0"/>
                  </a:lnTo>
                  <a:lnTo>
                    <a:pt x="38100" y="12700"/>
                  </a:lnTo>
                  <a:lnTo>
                    <a:pt x="63500" y="25400"/>
                  </a:lnTo>
                  <a:lnTo>
                    <a:pt x="76200" y="38100"/>
                  </a:lnTo>
                  <a:lnTo>
                    <a:pt x="101600" y="63500"/>
                  </a:lnTo>
                  <a:lnTo>
                    <a:pt x="114300" y="76200"/>
                  </a:lnTo>
                  <a:lnTo>
                    <a:pt x="152400" y="88900"/>
                  </a:lnTo>
                  <a:lnTo>
                    <a:pt x="165100" y="101600"/>
                  </a:lnTo>
                  <a:lnTo>
                    <a:pt x="177800" y="114300"/>
                  </a:lnTo>
                  <a:lnTo>
                    <a:pt x="1778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026400" y="5575300"/>
              <a:ext cx="114301" cy="254001"/>
            </a:xfrm>
            <a:custGeom>
              <a:avLst/>
              <a:gdLst/>
              <a:ahLst/>
              <a:cxnLst/>
              <a:rect l="0" t="0" r="0" b="0"/>
              <a:pathLst>
                <a:path w="114301" h="254001">
                  <a:moveTo>
                    <a:pt x="114300" y="0"/>
                  </a:moveTo>
                  <a:lnTo>
                    <a:pt x="101600" y="38100"/>
                  </a:lnTo>
                  <a:lnTo>
                    <a:pt x="88900" y="63500"/>
                  </a:lnTo>
                  <a:lnTo>
                    <a:pt x="76200" y="88900"/>
                  </a:lnTo>
                  <a:lnTo>
                    <a:pt x="63500" y="127000"/>
                  </a:lnTo>
                  <a:lnTo>
                    <a:pt x="50800" y="152400"/>
                  </a:lnTo>
                  <a:lnTo>
                    <a:pt x="38100" y="190500"/>
                  </a:lnTo>
                  <a:lnTo>
                    <a:pt x="25400" y="215900"/>
                  </a:lnTo>
                  <a:lnTo>
                    <a:pt x="12700" y="241300"/>
                  </a:lnTo>
                  <a:lnTo>
                    <a:pt x="0" y="241300"/>
                  </a:lnTo>
                  <a:lnTo>
                    <a:pt x="1270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191500" y="5422900"/>
              <a:ext cx="88901" cy="165101"/>
            </a:xfrm>
            <a:custGeom>
              <a:avLst/>
              <a:gdLst/>
              <a:ahLst/>
              <a:cxnLst/>
              <a:rect l="0" t="0" r="0" b="0"/>
              <a:pathLst>
                <a:path w="88901" h="165101">
                  <a:moveTo>
                    <a:pt x="25400" y="0"/>
                  </a:moveTo>
                  <a:lnTo>
                    <a:pt x="38100" y="25400"/>
                  </a:lnTo>
                  <a:lnTo>
                    <a:pt x="25400" y="635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38100" y="1651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76200" y="127000"/>
                  </a:lnTo>
                  <a:lnTo>
                    <a:pt x="88900" y="101600"/>
                  </a:lnTo>
                  <a:lnTo>
                    <a:pt x="88900" y="88900"/>
                  </a:lnTo>
                  <a:lnTo>
                    <a:pt x="88900" y="76200"/>
                  </a:lnTo>
                  <a:lnTo>
                    <a:pt x="88900" y="63500"/>
                  </a:lnTo>
                  <a:lnTo>
                    <a:pt x="63500" y="88900"/>
                  </a:lnTo>
                  <a:lnTo>
                    <a:pt x="38100" y="101600"/>
                  </a:lnTo>
                  <a:lnTo>
                    <a:pt x="38100" y="1143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505700" y="5219700"/>
              <a:ext cx="876301" cy="723901"/>
            </a:xfrm>
            <a:custGeom>
              <a:avLst/>
              <a:gdLst/>
              <a:ahLst/>
              <a:cxnLst/>
              <a:rect l="0" t="0" r="0" b="0"/>
              <a:pathLst>
                <a:path w="876301" h="723901">
                  <a:moveTo>
                    <a:pt x="812800" y="596900"/>
                  </a:moveTo>
                  <a:lnTo>
                    <a:pt x="812800" y="584200"/>
                  </a:lnTo>
                  <a:lnTo>
                    <a:pt x="825500" y="533400"/>
                  </a:lnTo>
                  <a:lnTo>
                    <a:pt x="838200" y="482600"/>
                  </a:lnTo>
                  <a:lnTo>
                    <a:pt x="838200" y="444500"/>
                  </a:lnTo>
                  <a:lnTo>
                    <a:pt x="838200" y="393700"/>
                  </a:lnTo>
                  <a:lnTo>
                    <a:pt x="850900" y="317500"/>
                  </a:lnTo>
                  <a:lnTo>
                    <a:pt x="863600" y="266700"/>
                  </a:lnTo>
                  <a:lnTo>
                    <a:pt x="863600" y="203200"/>
                  </a:lnTo>
                  <a:lnTo>
                    <a:pt x="876300" y="152400"/>
                  </a:lnTo>
                  <a:lnTo>
                    <a:pt x="876300" y="101600"/>
                  </a:lnTo>
                  <a:lnTo>
                    <a:pt x="876300" y="63500"/>
                  </a:lnTo>
                  <a:lnTo>
                    <a:pt x="876300" y="25400"/>
                  </a:lnTo>
                  <a:lnTo>
                    <a:pt x="863600" y="0"/>
                  </a:lnTo>
                  <a:lnTo>
                    <a:pt x="876300" y="0"/>
                  </a:lnTo>
                  <a:lnTo>
                    <a:pt x="863600" y="0"/>
                  </a:lnTo>
                  <a:lnTo>
                    <a:pt x="800100" y="0"/>
                  </a:lnTo>
                  <a:lnTo>
                    <a:pt x="762000" y="0"/>
                  </a:lnTo>
                  <a:lnTo>
                    <a:pt x="723900" y="0"/>
                  </a:lnTo>
                  <a:lnTo>
                    <a:pt x="685800" y="25400"/>
                  </a:lnTo>
                  <a:lnTo>
                    <a:pt x="635000" y="38100"/>
                  </a:lnTo>
                  <a:lnTo>
                    <a:pt x="571500" y="63500"/>
                  </a:lnTo>
                  <a:lnTo>
                    <a:pt x="508000" y="88900"/>
                  </a:lnTo>
                  <a:lnTo>
                    <a:pt x="444500" y="101600"/>
                  </a:lnTo>
                  <a:lnTo>
                    <a:pt x="393700" y="127000"/>
                  </a:lnTo>
                  <a:lnTo>
                    <a:pt x="330200" y="152400"/>
                  </a:lnTo>
                  <a:lnTo>
                    <a:pt x="266700" y="152400"/>
                  </a:lnTo>
                  <a:lnTo>
                    <a:pt x="228600" y="165100"/>
                  </a:lnTo>
                  <a:lnTo>
                    <a:pt x="177800" y="177800"/>
                  </a:lnTo>
                  <a:lnTo>
                    <a:pt x="139700" y="177800"/>
                  </a:lnTo>
                  <a:lnTo>
                    <a:pt x="114300" y="177800"/>
                  </a:lnTo>
                  <a:lnTo>
                    <a:pt x="101600" y="190500"/>
                  </a:lnTo>
                  <a:lnTo>
                    <a:pt x="88900" y="190500"/>
                  </a:lnTo>
                  <a:lnTo>
                    <a:pt x="88900" y="190500"/>
                  </a:lnTo>
                  <a:lnTo>
                    <a:pt x="88900" y="190500"/>
                  </a:lnTo>
                  <a:lnTo>
                    <a:pt x="63500" y="228600"/>
                  </a:lnTo>
                  <a:lnTo>
                    <a:pt x="63500" y="266700"/>
                  </a:lnTo>
                  <a:lnTo>
                    <a:pt x="50800" y="292100"/>
                  </a:lnTo>
                  <a:lnTo>
                    <a:pt x="38100" y="330200"/>
                  </a:lnTo>
                  <a:lnTo>
                    <a:pt x="25400" y="368300"/>
                  </a:lnTo>
                  <a:lnTo>
                    <a:pt x="25400" y="406400"/>
                  </a:lnTo>
                  <a:lnTo>
                    <a:pt x="12700" y="444500"/>
                  </a:lnTo>
                  <a:lnTo>
                    <a:pt x="12700" y="495300"/>
                  </a:lnTo>
                  <a:lnTo>
                    <a:pt x="0" y="533400"/>
                  </a:lnTo>
                  <a:lnTo>
                    <a:pt x="0" y="571500"/>
                  </a:lnTo>
                  <a:lnTo>
                    <a:pt x="0" y="596900"/>
                  </a:lnTo>
                  <a:lnTo>
                    <a:pt x="0" y="609600"/>
                  </a:lnTo>
                  <a:lnTo>
                    <a:pt x="0" y="635000"/>
                  </a:lnTo>
                  <a:lnTo>
                    <a:pt x="0" y="647700"/>
                  </a:lnTo>
                  <a:lnTo>
                    <a:pt x="12700" y="660400"/>
                  </a:lnTo>
                  <a:lnTo>
                    <a:pt x="25400" y="685800"/>
                  </a:lnTo>
                  <a:lnTo>
                    <a:pt x="25400" y="685800"/>
                  </a:lnTo>
                  <a:lnTo>
                    <a:pt x="63500" y="723900"/>
                  </a:lnTo>
                  <a:lnTo>
                    <a:pt x="88900" y="723900"/>
                  </a:lnTo>
                  <a:lnTo>
                    <a:pt x="114300" y="723900"/>
                  </a:lnTo>
                  <a:lnTo>
                    <a:pt x="152400" y="723900"/>
                  </a:lnTo>
                  <a:lnTo>
                    <a:pt x="177800" y="723900"/>
                  </a:lnTo>
                  <a:lnTo>
                    <a:pt x="228600" y="723900"/>
                  </a:lnTo>
                  <a:lnTo>
                    <a:pt x="266700" y="711200"/>
                  </a:lnTo>
                  <a:lnTo>
                    <a:pt x="304800" y="711200"/>
                  </a:lnTo>
                  <a:lnTo>
                    <a:pt x="355600" y="698500"/>
                  </a:lnTo>
                  <a:lnTo>
                    <a:pt x="419100" y="685800"/>
                  </a:lnTo>
                  <a:lnTo>
                    <a:pt x="457200" y="673100"/>
                  </a:lnTo>
                  <a:lnTo>
                    <a:pt x="508000" y="660400"/>
                  </a:lnTo>
                  <a:lnTo>
                    <a:pt x="571500" y="647700"/>
                  </a:lnTo>
                  <a:lnTo>
                    <a:pt x="609600" y="635000"/>
                  </a:lnTo>
                  <a:lnTo>
                    <a:pt x="660400" y="622300"/>
                  </a:lnTo>
                  <a:lnTo>
                    <a:pt x="698500" y="609600"/>
                  </a:lnTo>
                  <a:lnTo>
                    <a:pt x="736600" y="596900"/>
                  </a:lnTo>
                  <a:lnTo>
                    <a:pt x="774700" y="596900"/>
                  </a:lnTo>
                  <a:lnTo>
                    <a:pt x="812800" y="584200"/>
                  </a:lnTo>
                  <a:lnTo>
                    <a:pt x="838200" y="584200"/>
                  </a:lnTo>
                  <a:lnTo>
                    <a:pt x="863600" y="584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06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 Section 6.1.1</dc:title>
  <dc:creator>Valerie Barber</dc:creator>
  <cp:lastModifiedBy>Debbie Rosenow</cp:lastModifiedBy>
  <cp:revision>10</cp:revision>
  <dcterms:created xsi:type="dcterms:W3CDTF">2016-04-03T23:02:45Z</dcterms:created>
  <dcterms:modified xsi:type="dcterms:W3CDTF">2017-01-11T22:01:19Z</dcterms:modified>
</cp:coreProperties>
</file>