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FF15"/>
    <a:srgbClr val="FFD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12425-120E-E84E-A706-B2A2A33919F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61BBF-14D5-8146-A63F-044FA8C16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6764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24840"/>
            <a:ext cx="5920096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" name="Group 114"/>
          <p:cNvGrpSpPr/>
          <p:nvPr/>
        </p:nvGrpSpPr>
        <p:grpSpPr>
          <a:xfrm>
            <a:off x="2997200" y="1016000"/>
            <a:ext cx="6134101" cy="5829301"/>
            <a:chOff x="2997200" y="1016000"/>
            <a:chExt cx="6134101" cy="5829301"/>
          </a:xfrm>
        </p:grpSpPr>
        <p:sp>
          <p:nvSpPr>
            <p:cNvPr id="116" name="Freeform 115"/>
            <p:cNvSpPr/>
            <p:nvPr/>
          </p:nvSpPr>
          <p:spPr>
            <a:xfrm>
              <a:off x="3200400" y="1231900"/>
              <a:ext cx="203201" cy="215901"/>
            </a:xfrm>
            <a:custGeom>
              <a:avLst/>
              <a:gdLst/>
              <a:ahLst/>
              <a:cxnLst/>
              <a:rect l="0" t="0" r="0" b="0"/>
              <a:pathLst>
                <a:path w="203201" h="215901">
                  <a:moveTo>
                    <a:pt x="0" y="0"/>
                  </a:moveTo>
                  <a:lnTo>
                    <a:pt x="12700" y="12700"/>
                  </a:lnTo>
                  <a:lnTo>
                    <a:pt x="63500" y="50800"/>
                  </a:lnTo>
                  <a:lnTo>
                    <a:pt x="88900" y="76200"/>
                  </a:lnTo>
                  <a:lnTo>
                    <a:pt x="114300" y="101600"/>
                  </a:lnTo>
                  <a:lnTo>
                    <a:pt x="127000" y="127000"/>
                  </a:lnTo>
                  <a:lnTo>
                    <a:pt x="152400" y="139700"/>
                  </a:lnTo>
                  <a:lnTo>
                    <a:pt x="165100" y="165100"/>
                  </a:lnTo>
                  <a:lnTo>
                    <a:pt x="177800" y="190500"/>
                  </a:lnTo>
                  <a:lnTo>
                    <a:pt x="190500" y="203200"/>
                  </a:lnTo>
                  <a:lnTo>
                    <a:pt x="190500" y="215900"/>
                  </a:lnTo>
                  <a:lnTo>
                    <a:pt x="190500" y="203200"/>
                  </a:lnTo>
                  <a:lnTo>
                    <a:pt x="2032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238500" y="12573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139700" y="0"/>
                  </a:moveTo>
                  <a:lnTo>
                    <a:pt x="139700" y="12700"/>
                  </a:lnTo>
                  <a:lnTo>
                    <a:pt x="114300" y="50800"/>
                  </a:lnTo>
                  <a:lnTo>
                    <a:pt x="88900" y="76200"/>
                  </a:lnTo>
                  <a:lnTo>
                    <a:pt x="88900" y="114300"/>
                  </a:lnTo>
                  <a:lnTo>
                    <a:pt x="63500" y="139700"/>
                  </a:lnTo>
                  <a:lnTo>
                    <a:pt x="50800" y="152400"/>
                  </a:lnTo>
                  <a:lnTo>
                    <a:pt x="25400" y="177800"/>
                  </a:lnTo>
                  <a:lnTo>
                    <a:pt x="12700" y="203200"/>
                  </a:lnTo>
                  <a:lnTo>
                    <a:pt x="0" y="215900"/>
                  </a:lnTo>
                  <a:lnTo>
                    <a:pt x="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3416300" y="1104900"/>
              <a:ext cx="152401" cy="139701"/>
            </a:xfrm>
            <a:custGeom>
              <a:avLst/>
              <a:gdLst/>
              <a:ahLst/>
              <a:cxnLst/>
              <a:rect l="0" t="0" r="0" b="0"/>
              <a:pathLst>
                <a:path w="152401" h="139701">
                  <a:moveTo>
                    <a:pt x="114300" y="12700"/>
                  </a:moveTo>
                  <a:lnTo>
                    <a:pt x="101600" y="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38100" y="127000"/>
                  </a:lnTo>
                  <a:lnTo>
                    <a:pt x="50800" y="139700"/>
                  </a:lnTo>
                  <a:lnTo>
                    <a:pt x="50800" y="127000"/>
                  </a:lnTo>
                  <a:lnTo>
                    <a:pt x="635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016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52400" y="114300"/>
                  </a:lnTo>
                  <a:lnTo>
                    <a:pt x="152400" y="114300"/>
                  </a:lnTo>
                  <a:lnTo>
                    <a:pt x="152400" y="114300"/>
                  </a:lnTo>
                  <a:lnTo>
                    <a:pt x="1524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3632200" y="1079500"/>
              <a:ext cx="50801" cy="114301"/>
            </a:xfrm>
            <a:custGeom>
              <a:avLst/>
              <a:gdLst/>
              <a:ahLst/>
              <a:cxnLst/>
              <a:rect l="0" t="0" r="0" b="0"/>
              <a:pathLst>
                <a:path w="50801" h="114301">
                  <a:moveTo>
                    <a:pt x="0" y="0"/>
                  </a:moveTo>
                  <a:lnTo>
                    <a:pt x="25400" y="50800"/>
                  </a:lnTo>
                  <a:lnTo>
                    <a:pt x="25400" y="762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50800" y="114300"/>
                  </a:lnTo>
                  <a:lnTo>
                    <a:pt x="508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3594100" y="1155700"/>
              <a:ext cx="114301" cy="12701"/>
            </a:xfrm>
            <a:custGeom>
              <a:avLst/>
              <a:gdLst/>
              <a:ahLst/>
              <a:cxnLst/>
              <a:rect l="0" t="0" r="0" b="0"/>
              <a:pathLst>
                <a:path w="114301" h="12701">
                  <a:moveTo>
                    <a:pt x="0" y="1270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889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771900" y="10160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25400" y="76200"/>
                  </a:lnTo>
                  <a:lnTo>
                    <a:pt x="38100" y="1143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50800" y="177800"/>
                  </a:lnTo>
                  <a:lnTo>
                    <a:pt x="50800" y="177800"/>
                  </a:lnTo>
                  <a:lnTo>
                    <a:pt x="50800" y="177800"/>
                  </a:lnTo>
                  <a:lnTo>
                    <a:pt x="63500" y="165100"/>
                  </a:lnTo>
                  <a:lnTo>
                    <a:pt x="88900" y="127000"/>
                  </a:lnTo>
                  <a:lnTo>
                    <a:pt x="88900" y="114300"/>
                  </a:lnTo>
                  <a:lnTo>
                    <a:pt x="127000" y="114300"/>
                  </a:lnTo>
                  <a:lnTo>
                    <a:pt x="152400" y="127000"/>
                  </a:lnTo>
                  <a:lnTo>
                    <a:pt x="165100" y="139700"/>
                  </a:lnTo>
                  <a:lnTo>
                    <a:pt x="165100" y="152400"/>
                  </a:lnTo>
                  <a:lnTo>
                    <a:pt x="139700" y="190500"/>
                  </a:lnTo>
                  <a:lnTo>
                    <a:pt x="127000" y="203200"/>
                  </a:lnTo>
                  <a:lnTo>
                    <a:pt x="101600" y="203200"/>
                  </a:lnTo>
                  <a:lnTo>
                    <a:pt x="76200" y="203200"/>
                  </a:lnTo>
                  <a:lnTo>
                    <a:pt x="63500" y="203200"/>
                  </a:lnTo>
                  <a:lnTo>
                    <a:pt x="38100" y="203200"/>
                  </a:lnTo>
                  <a:lnTo>
                    <a:pt x="38100" y="190500"/>
                  </a:lnTo>
                  <a:lnTo>
                    <a:pt x="12700" y="1778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5613400" y="1143000"/>
              <a:ext cx="215901" cy="190501"/>
            </a:xfrm>
            <a:custGeom>
              <a:avLst/>
              <a:gdLst/>
              <a:ahLst/>
              <a:cxnLst/>
              <a:rect l="0" t="0" r="0" b="0"/>
              <a:pathLst>
                <a:path w="215901" h="190501">
                  <a:moveTo>
                    <a:pt x="127000" y="50800"/>
                  </a:moveTo>
                  <a:lnTo>
                    <a:pt x="139700" y="381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14300" y="127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2540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25400" y="190500"/>
                  </a:lnTo>
                  <a:lnTo>
                    <a:pt x="50800" y="190500"/>
                  </a:lnTo>
                  <a:lnTo>
                    <a:pt x="63500" y="190500"/>
                  </a:lnTo>
                  <a:lnTo>
                    <a:pt x="88900" y="165100"/>
                  </a:lnTo>
                  <a:lnTo>
                    <a:pt x="88900" y="139700"/>
                  </a:lnTo>
                  <a:lnTo>
                    <a:pt x="114300" y="127000"/>
                  </a:lnTo>
                  <a:lnTo>
                    <a:pt x="114300" y="101600"/>
                  </a:lnTo>
                  <a:lnTo>
                    <a:pt x="127000" y="76200"/>
                  </a:lnTo>
                  <a:lnTo>
                    <a:pt x="127000" y="50800"/>
                  </a:lnTo>
                  <a:lnTo>
                    <a:pt x="139700" y="50800"/>
                  </a:lnTo>
                  <a:lnTo>
                    <a:pt x="152400" y="101600"/>
                  </a:lnTo>
                  <a:lnTo>
                    <a:pt x="165100" y="114300"/>
                  </a:lnTo>
                  <a:lnTo>
                    <a:pt x="177800" y="139700"/>
                  </a:lnTo>
                  <a:lnTo>
                    <a:pt x="190500" y="165100"/>
                  </a:lnTo>
                  <a:lnTo>
                    <a:pt x="203200" y="165100"/>
                  </a:lnTo>
                  <a:lnTo>
                    <a:pt x="203200" y="190500"/>
                  </a:lnTo>
                  <a:lnTo>
                    <a:pt x="2159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5892800" y="1092200"/>
              <a:ext cx="127001" cy="279401"/>
            </a:xfrm>
            <a:custGeom>
              <a:avLst/>
              <a:gdLst/>
              <a:ahLst/>
              <a:cxnLst/>
              <a:rect l="0" t="0" r="0" b="0"/>
              <a:pathLst>
                <a:path w="127001" h="279401">
                  <a:moveTo>
                    <a:pt x="76200" y="88900"/>
                  </a:moveTo>
                  <a:lnTo>
                    <a:pt x="25400" y="1397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12700" y="254000"/>
                  </a:lnTo>
                  <a:lnTo>
                    <a:pt x="25400" y="266700"/>
                  </a:lnTo>
                  <a:lnTo>
                    <a:pt x="38100" y="266700"/>
                  </a:lnTo>
                  <a:lnTo>
                    <a:pt x="50800" y="254000"/>
                  </a:lnTo>
                  <a:lnTo>
                    <a:pt x="63500" y="241300"/>
                  </a:lnTo>
                  <a:lnTo>
                    <a:pt x="76200" y="215900"/>
                  </a:lnTo>
                  <a:lnTo>
                    <a:pt x="76200" y="190500"/>
                  </a:lnTo>
                  <a:lnTo>
                    <a:pt x="76200" y="152400"/>
                  </a:lnTo>
                  <a:lnTo>
                    <a:pt x="76200" y="127000"/>
                  </a:lnTo>
                  <a:lnTo>
                    <a:pt x="76200" y="101600"/>
                  </a:lnTo>
                  <a:lnTo>
                    <a:pt x="76200" y="63500"/>
                  </a:lnTo>
                  <a:lnTo>
                    <a:pt x="63500" y="50800"/>
                  </a:lnTo>
                  <a:lnTo>
                    <a:pt x="63500" y="25400"/>
                  </a:lnTo>
                  <a:lnTo>
                    <a:pt x="63500" y="38100"/>
                  </a:lnTo>
                  <a:lnTo>
                    <a:pt x="63500" y="254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50800" y="12700"/>
                  </a:lnTo>
                  <a:lnTo>
                    <a:pt x="50800" y="63500"/>
                  </a:lnTo>
                  <a:lnTo>
                    <a:pt x="50800" y="101600"/>
                  </a:lnTo>
                  <a:lnTo>
                    <a:pt x="63500" y="127000"/>
                  </a:lnTo>
                  <a:lnTo>
                    <a:pt x="76200" y="152400"/>
                  </a:lnTo>
                  <a:lnTo>
                    <a:pt x="76200" y="177800"/>
                  </a:lnTo>
                  <a:lnTo>
                    <a:pt x="101600" y="203200"/>
                  </a:lnTo>
                  <a:lnTo>
                    <a:pt x="114300" y="215900"/>
                  </a:lnTo>
                  <a:lnTo>
                    <a:pt x="114300" y="241300"/>
                  </a:lnTo>
                  <a:lnTo>
                    <a:pt x="114300" y="266700"/>
                  </a:lnTo>
                  <a:lnTo>
                    <a:pt x="1270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6083300" y="1130300"/>
              <a:ext cx="127001" cy="254001"/>
            </a:xfrm>
            <a:custGeom>
              <a:avLst/>
              <a:gdLst/>
              <a:ahLst/>
              <a:cxnLst/>
              <a:rect l="0" t="0" r="0" b="0"/>
              <a:pathLst>
                <a:path w="127001" h="254001">
                  <a:moveTo>
                    <a:pt x="63500" y="114300"/>
                  </a:moveTo>
                  <a:lnTo>
                    <a:pt x="63500" y="114300"/>
                  </a:lnTo>
                  <a:lnTo>
                    <a:pt x="63500" y="1143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38100" y="241300"/>
                  </a:lnTo>
                  <a:lnTo>
                    <a:pt x="50800" y="241300"/>
                  </a:lnTo>
                  <a:lnTo>
                    <a:pt x="63500" y="215900"/>
                  </a:lnTo>
                  <a:lnTo>
                    <a:pt x="76200" y="203200"/>
                  </a:lnTo>
                  <a:lnTo>
                    <a:pt x="88900" y="177800"/>
                  </a:lnTo>
                  <a:lnTo>
                    <a:pt x="101600" y="152400"/>
                  </a:lnTo>
                  <a:lnTo>
                    <a:pt x="101600" y="114300"/>
                  </a:lnTo>
                  <a:lnTo>
                    <a:pt x="101600" y="76200"/>
                  </a:lnTo>
                  <a:lnTo>
                    <a:pt x="101600" y="50800"/>
                  </a:lnTo>
                  <a:lnTo>
                    <a:pt x="88900" y="254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25400"/>
                  </a:lnTo>
                  <a:lnTo>
                    <a:pt x="76200" y="50800"/>
                  </a:lnTo>
                  <a:lnTo>
                    <a:pt x="88900" y="88900"/>
                  </a:lnTo>
                  <a:lnTo>
                    <a:pt x="101600" y="114300"/>
                  </a:lnTo>
                  <a:lnTo>
                    <a:pt x="101600" y="152400"/>
                  </a:lnTo>
                  <a:lnTo>
                    <a:pt x="101600" y="177800"/>
                  </a:lnTo>
                  <a:lnTo>
                    <a:pt x="101600" y="203200"/>
                  </a:lnTo>
                  <a:lnTo>
                    <a:pt x="114300" y="215900"/>
                  </a:lnTo>
                  <a:lnTo>
                    <a:pt x="127000" y="241300"/>
                  </a:lnTo>
                  <a:lnTo>
                    <a:pt x="1270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3733800" y="21463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0" y="0"/>
                  </a:moveTo>
                  <a:lnTo>
                    <a:pt x="12700" y="0"/>
                  </a:lnTo>
                  <a:lnTo>
                    <a:pt x="50800" y="38100"/>
                  </a:lnTo>
                  <a:lnTo>
                    <a:pt x="76200" y="63500"/>
                  </a:lnTo>
                  <a:lnTo>
                    <a:pt x="88900" y="76200"/>
                  </a:lnTo>
                  <a:lnTo>
                    <a:pt x="101600" y="88900"/>
                  </a:lnTo>
                  <a:lnTo>
                    <a:pt x="114300" y="101600"/>
                  </a:lnTo>
                  <a:lnTo>
                    <a:pt x="1270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3771900" y="2095500"/>
              <a:ext cx="88901" cy="152401"/>
            </a:xfrm>
            <a:custGeom>
              <a:avLst/>
              <a:gdLst/>
              <a:ahLst/>
              <a:cxnLst/>
              <a:rect l="0" t="0" r="0" b="0"/>
              <a:pathLst>
                <a:path w="88901" h="152401">
                  <a:moveTo>
                    <a:pt x="88900" y="0"/>
                  </a:moveTo>
                  <a:lnTo>
                    <a:pt x="63500" y="508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25400" y="114300"/>
                  </a:lnTo>
                  <a:lnTo>
                    <a:pt x="12700" y="127000"/>
                  </a:lnTo>
                  <a:lnTo>
                    <a:pt x="0" y="1397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3937000" y="2006600"/>
              <a:ext cx="139701" cy="139701"/>
            </a:xfrm>
            <a:custGeom>
              <a:avLst/>
              <a:gdLst/>
              <a:ahLst/>
              <a:cxnLst/>
              <a:rect l="0" t="0" r="0" b="0"/>
              <a:pathLst>
                <a:path w="139701" h="139701">
                  <a:moveTo>
                    <a:pt x="63500" y="0"/>
                  </a:moveTo>
                  <a:lnTo>
                    <a:pt x="508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12700" y="381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12700" y="50800"/>
                  </a:lnTo>
                  <a:lnTo>
                    <a:pt x="50800" y="50800"/>
                  </a:lnTo>
                  <a:lnTo>
                    <a:pt x="63500" y="50800"/>
                  </a:lnTo>
                  <a:lnTo>
                    <a:pt x="76200" y="50800"/>
                  </a:lnTo>
                  <a:lnTo>
                    <a:pt x="88900" y="63500"/>
                  </a:lnTo>
                  <a:lnTo>
                    <a:pt x="114300" y="63500"/>
                  </a:lnTo>
                  <a:lnTo>
                    <a:pt x="114300" y="63500"/>
                  </a:lnTo>
                  <a:lnTo>
                    <a:pt x="139700" y="76200"/>
                  </a:lnTo>
                  <a:lnTo>
                    <a:pt x="127000" y="76200"/>
                  </a:lnTo>
                  <a:lnTo>
                    <a:pt x="139700" y="76200"/>
                  </a:lnTo>
                  <a:lnTo>
                    <a:pt x="139700" y="88900"/>
                  </a:lnTo>
                  <a:lnTo>
                    <a:pt x="139700" y="88900"/>
                  </a:lnTo>
                  <a:lnTo>
                    <a:pt x="139700" y="101600"/>
                  </a:lnTo>
                  <a:lnTo>
                    <a:pt x="114300" y="114300"/>
                  </a:lnTo>
                  <a:lnTo>
                    <a:pt x="114300" y="127000"/>
                  </a:lnTo>
                  <a:lnTo>
                    <a:pt x="1016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4140200" y="2184400"/>
              <a:ext cx="1" cy="25401"/>
            </a:xfrm>
            <a:custGeom>
              <a:avLst/>
              <a:gdLst/>
              <a:ahLst/>
              <a:cxnLst/>
              <a:rect l="0" t="0" r="0" b="0"/>
              <a:pathLst>
                <a:path w="1" h="254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241800" y="21336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0"/>
                  </a:moveTo>
                  <a:lnTo>
                    <a:pt x="25400" y="25400"/>
                  </a:lnTo>
                  <a:lnTo>
                    <a:pt x="50800" y="50800"/>
                  </a:lnTo>
                  <a:lnTo>
                    <a:pt x="76200" y="762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27000" y="114300"/>
                  </a:lnTo>
                  <a:lnTo>
                    <a:pt x="139700" y="127000"/>
                  </a:lnTo>
                  <a:lnTo>
                    <a:pt x="152400" y="127000"/>
                  </a:lnTo>
                  <a:lnTo>
                    <a:pt x="139700" y="139700"/>
                  </a:lnTo>
                  <a:lnTo>
                    <a:pt x="152400" y="139700"/>
                  </a:lnTo>
                  <a:lnTo>
                    <a:pt x="1651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4305300" y="2133600"/>
              <a:ext cx="63501" cy="165101"/>
            </a:xfrm>
            <a:custGeom>
              <a:avLst/>
              <a:gdLst/>
              <a:ahLst/>
              <a:cxnLst/>
              <a:rect l="0" t="0" r="0" b="0"/>
              <a:pathLst>
                <a:path w="63501" h="165101">
                  <a:moveTo>
                    <a:pt x="63500" y="0"/>
                  </a:moveTo>
                  <a:lnTo>
                    <a:pt x="50800" y="50800"/>
                  </a:lnTo>
                  <a:lnTo>
                    <a:pt x="38100" y="76200"/>
                  </a:lnTo>
                  <a:lnTo>
                    <a:pt x="38100" y="101600"/>
                  </a:lnTo>
                  <a:lnTo>
                    <a:pt x="12700" y="139700"/>
                  </a:lnTo>
                  <a:lnTo>
                    <a:pt x="0" y="165100"/>
                  </a:lnTo>
                  <a:lnTo>
                    <a:pt x="0" y="1524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457700" y="2032000"/>
              <a:ext cx="127001" cy="152401"/>
            </a:xfrm>
            <a:custGeom>
              <a:avLst/>
              <a:gdLst/>
              <a:ahLst/>
              <a:cxnLst/>
              <a:rect l="0" t="0" r="0" b="0"/>
              <a:pathLst>
                <a:path w="127001" h="152401">
                  <a:moveTo>
                    <a:pt x="25400" y="12700"/>
                  </a:moveTo>
                  <a:lnTo>
                    <a:pt x="254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38100" y="63500"/>
                  </a:lnTo>
                  <a:lnTo>
                    <a:pt x="63500" y="76200"/>
                  </a:lnTo>
                  <a:lnTo>
                    <a:pt x="76200" y="88900"/>
                  </a:lnTo>
                  <a:lnTo>
                    <a:pt x="101600" y="101600"/>
                  </a:lnTo>
                  <a:lnTo>
                    <a:pt x="114300" y="114300"/>
                  </a:lnTo>
                  <a:lnTo>
                    <a:pt x="101600" y="1143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27000" y="152400"/>
                  </a:lnTo>
                  <a:lnTo>
                    <a:pt x="101600" y="152400"/>
                  </a:lnTo>
                  <a:lnTo>
                    <a:pt x="76200" y="152400"/>
                  </a:lnTo>
                  <a:lnTo>
                    <a:pt x="88900" y="152400"/>
                  </a:lnTo>
                  <a:lnTo>
                    <a:pt x="76200" y="152400"/>
                  </a:lnTo>
                  <a:lnTo>
                    <a:pt x="76200" y="114300"/>
                  </a:lnTo>
                  <a:lnTo>
                    <a:pt x="76200" y="88900"/>
                  </a:lnTo>
                  <a:lnTo>
                    <a:pt x="76200" y="762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63500" y="254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381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4864100" y="1778000"/>
              <a:ext cx="152401" cy="228601"/>
            </a:xfrm>
            <a:custGeom>
              <a:avLst/>
              <a:gdLst/>
              <a:ahLst/>
              <a:cxnLst/>
              <a:rect l="0" t="0" r="0" b="0"/>
              <a:pathLst>
                <a:path w="152401" h="228601">
                  <a:moveTo>
                    <a:pt x="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50800" y="101600"/>
                  </a:lnTo>
                  <a:lnTo>
                    <a:pt x="76200" y="127000"/>
                  </a:lnTo>
                  <a:lnTo>
                    <a:pt x="88900" y="152400"/>
                  </a:lnTo>
                  <a:lnTo>
                    <a:pt x="101600" y="165100"/>
                  </a:lnTo>
                  <a:lnTo>
                    <a:pt x="114300" y="190500"/>
                  </a:lnTo>
                  <a:lnTo>
                    <a:pt x="139700" y="203200"/>
                  </a:lnTo>
                  <a:lnTo>
                    <a:pt x="139700" y="228600"/>
                  </a:lnTo>
                  <a:lnTo>
                    <a:pt x="1524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4851400" y="18161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152400" y="0"/>
                  </a:moveTo>
                  <a:lnTo>
                    <a:pt x="139700" y="0"/>
                  </a:lnTo>
                  <a:lnTo>
                    <a:pt x="139700" y="12700"/>
                  </a:lnTo>
                  <a:lnTo>
                    <a:pt x="101600" y="63500"/>
                  </a:lnTo>
                  <a:lnTo>
                    <a:pt x="76200" y="88900"/>
                  </a:lnTo>
                  <a:lnTo>
                    <a:pt x="63500" y="114300"/>
                  </a:lnTo>
                  <a:lnTo>
                    <a:pt x="38100" y="127000"/>
                  </a:lnTo>
                  <a:lnTo>
                    <a:pt x="25400" y="1524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5080000" y="16637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63500" y="0"/>
                  </a:moveTo>
                  <a:lnTo>
                    <a:pt x="50800" y="0"/>
                  </a:lnTo>
                  <a:lnTo>
                    <a:pt x="38100" y="12700"/>
                  </a:lnTo>
                  <a:lnTo>
                    <a:pt x="38100" y="25400"/>
                  </a:lnTo>
                  <a:lnTo>
                    <a:pt x="12700" y="127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76200" y="63500"/>
                  </a:lnTo>
                  <a:lnTo>
                    <a:pt x="88900" y="76200"/>
                  </a:lnTo>
                  <a:lnTo>
                    <a:pt x="101600" y="88900"/>
                  </a:lnTo>
                  <a:lnTo>
                    <a:pt x="114300" y="114300"/>
                  </a:lnTo>
                  <a:lnTo>
                    <a:pt x="101600" y="127000"/>
                  </a:lnTo>
                  <a:lnTo>
                    <a:pt x="88900" y="139700"/>
                  </a:lnTo>
                  <a:lnTo>
                    <a:pt x="101600" y="139700"/>
                  </a:lnTo>
                  <a:lnTo>
                    <a:pt x="63500" y="152400"/>
                  </a:lnTo>
                  <a:lnTo>
                    <a:pt x="50800" y="152400"/>
                  </a:lnTo>
                  <a:lnTo>
                    <a:pt x="50800" y="152400"/>
                  </a:lnTo>
                  <a:lnTo>
                    <a:pt x="50800" y="152400"/>
                  </a:lnTo>
                  <a:lnTo>
                    <a:pt x="254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5308600" y="1701800"/>
              <a:ext cx="12701" cy="88901"/>
            </a:xfrm>
            <a:custGeom>
              <a:avLst/>
              <a:gdLst/>
              <a:ahLst/>
              <a:cxnLst/>
              <a:rect l="0" t="0" r="0" b="0"/>
              <a:pathLst>
                <a:path w="12701" h="88901">
                  <a:moveTo>
                    <a:pt x="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127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5283200" y="1752600"/>
              <a:ext cx="114301" cy="1"/>
            </a:xfrm>
            <a:custGeom>
              <a:avLst/>
              <a:gdLst/>
              <a:ahLst/>
              <a:cxnLst/>
              <a:rect l="0" t="0" r="0" b="0"/>
              <a:pathLst>
                <a:path w="114301" h="1">
                  <a:moveTo>
                    <a:pt x="0" y="0"/>
                  </a:moveTo>
                  <a:lnTo>
                    <a:pt x="254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5448300" y="1651000"/>
              <a:ext cx="101601" cy="177801"/>
            </a:xfrm>
            <a:custGeom>
              <a:avLst/>
              <a:gdLst/>
              <a:ahLst/>
              <a:cxnLst/>
              <a:rect l="0" t="0" r="0" b="0"/>
              <a:pathLst>
                <a:path w="101601" h="177801">
                  <a:moveTo>
                    <a:pt x="50800" y="0"/>
                  </a:moveTo>
                  <a:lnTo>
                    <a:pt x="25400" y="1270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0" y="381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50800" y="101600"/>
                  </a:lnTo>
                  <a:lnTo>
                    <a:pt x="63500" y="114300"/>
                  </a:lnTo>
                  <a:lnTo>
                    <a:pt x="76200" y="127000"/>
                  </a:lnTo>
                  <a:lnTo>
                    <a:pt x="88900" y="139700"/>
                  </a:lnTo>
                  <a:lnTo>
                    <a:pt x="101600" y="152400"/>
                  </a:lnTo>
                  <a:lnTo>
                    <a:pt x="88900" y="165100"/>
                  </a:lnTo>
                  <a:lnTo>
                    <a:pt x="101600" y="165100"/>
                  </a:lnTo>
                  <a:lnTo>
                    <a:pt x="88900" y="177800"/>
                  </a:lnTo>
                  <a:lnTo>
                    <a:pt x="76200" y="177800"/>
                  </a:lnTo>
                  <a:lnTo>
                    <a:pt x="63500" y="165100"/>
                  </a:lnTo>
                  <a:lnTo>
                    <a:pt x="63500" y="177800"/>
                  </a:lnTo>
                  <a:lnTo>
                    <a:pt x="63500" y="165100"/>
                  </a:lnTo>
                  <a:lnTo>
                    <a:pt x="63500" y="139700"/>
                  </a:lnTo>
                  <a:lnTo>
                    <a:pt x="76200" y="114300"/>
                  </a:lnTo>
                  <a:lnTo>
                    <a:pt x="76200" y="101600"/>
                  </a:lnTo>
                  <a:lnTo>
                    <a:pt x="76200" y="762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762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5003800" y="2146300"/>
              <a:ext cx="203201" cy="152401"/>
            </a:xfrm>
            <a:custGeom>
              <a:avLst/>
              <a:gdLst/>
              <a:ahLst/>
              <a:cxnLst/>
              <a:rect l="0" t="0" r="0" b="0"/>
              <a:pathLst>
                <a:path w="203201" h="152401">
                  <a:moveTo>
                    <a:pt x="0" y="0"/>
                  </a:moveTo>
                  <a:lnTo>
                    <a:pt x="0" y="127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114300" y="101600"/>
                  </a:lnTo>
                  <a:lnTo>
                    <a:pt x="127000" y="1270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190500" y="152400"/>
                  </a:lnTo>
                  <a:lnTo>
                    <a:pt x="190500" y="152400"/>
                  </a:lnTo>
                  <a:lnTo>
                    <a:pt x="2032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5080000" y="21463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101600" y="0"/>
                  </a:moveTo>
                  <a:lnTo>
                    <a:pt x="63500" y="50800"/>
                  </a:lnTo>
                  <a:lnTo>
                    <a:pt x="50800" y="88900"/>
                  </a:lnTo>
                  <a:lnTo>
                    <a:pt x="2540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5270500" y="2032000"/>
              <a:ext cx="50801" cy="114301"/>
            </a:xfrm>
            <a:custGeom>
              <a:avLst/>
              <a:gdLst/>
              <a:ahLst/>
              <a:cxnLst/>
              <a:rect l="0" t="0" r="0" b="0"/>
              <a:pathLst>
                <a:path w="50801" h="114301">
                  <a:moveTo>
                    <a:pt x="0" y="0"/>
                  </a:moveTo>
                  <a:lnTo>
                    <a:pt x="12700" y="25400"/>
                  </a:lnTo>
                  <a:lnTo>
                    <a:pt x="12700" y="381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25400" y="63500"/>
                  </a:lnTo>
                  <a:lnTo>
                    <a:pt x="38100" y="76200"/>
                  </a:lnTo>
                  <a:lnTo>
                    <a:pt x="50800" y="114300"/>
                  </a:lnTo>
                  <a:lnTo>
                    <a:pt x="508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5384800" y="2006600"/>
              <a:ext cx="139701" cy="139701"/>
            </a:xfrm>
            <a:custGeom>
              <a:avLst/>
              <a:gdLst/>
              <a:ahLst/>
              <a:cxnLst/>
              <a:rect l="0" t="0" r="0" b="0"/>
              <a:pathLst>
                <a:path w="139701" h="139701">
                  <a:moveTo>
                    <a:pt x="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254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63500" y="635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114300" y="76200"/>
                  </a:lnTo>
                  <a:lnTo>
                    <a:pt x="127000" y="88900"/>
                  </a:lnTo>
                  <a:lnTo>
                    <a:pt x="127000" y="101600"/>
                  </a:lnTo>
                  <a:lnTo>
                    <a:pt x="139700" y="88900"/>
                  </a:lnTo>
                  <a:lnTo>
                    <a:pt x="139700" y="101600"/>
                  </a:lnTo>
                  <a:lnTo>
                    <a:pt x="114300" y="114300"/>
                  </a:lnTo>
                  <a:lnTo>
                    <a:pt x="114300" y="127000"/>
                  </a:lnTo>
                  <a:lnTo>
                    <a:pt x="76200" y="139700"/>
                  </a:lnTo>
                  <a:lnTo>
                    <a:pt x="762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4889500" y="1968500"/>
              <a:ext cx="812801" cy="419101"/>
            </a:xfrm>
            <a:custGeom>
              <a:avLst/>
              <a:gdLst/>
              <a:ahLst/>
              <a:cxnLst/>
              <a:rect l="0" t="0" r="0" b="0"/>
              <a:pathLst>
                <a:path w="812801" h="419101">
                  <a:moveTo>
                    <a:pt x="812800" y="304800"/>
                  </a:moveTo>
                  <a:lnTo>
                    <a:pt x="812800" y="304800"/>
                  </a:lnTo>
                  <a:lnTo>
                    <a:pt x="812800" y="292100"/>
                  </a:lnTo>
                  <a:lnTo>
                    <a:pt x="787400" y="215900"/>
                  </a:lnTo>
                  <a:lnTo>
                    <a:pt x="774700" y="165100"/>
                  </a:lnTo>
                  <a:lnTo>
                    <a:pt x="774700" y="127000"/>
                  </a:lnTo>
                  <a:lnTo>
                    <a:pt x="774700" y="88900"/>
                  </a:lnTo>
                  <a:lnTo>
                    <a:pt x="762000" y="63500"/>
                  </a:lnTo>
                  <a:lnTo>
                    <a:pt x="762000" y="38100"/>
                  </a:lnTo>
                  <a:lnTo>
                    <a:pt x="749300" y="25400"/>
                  </a:lnTo>
                  <a:lnTo>
                    <a:pt x="749300" y="25400"/>
                  </a:lnTo>
                  <a:lnTo>
                    <a:pt x="749300" y="25400"/>
                  </a:lnTo>
                  <a:lnTo>
                    <a:pt x="698500" y="0"/>
                  </a:lnTo>
                  <a:lnTo>
                    <a:pt x="673100" y="0"/>
                  </a:lnTo>
                  <a:lnTo>
                    <a:pt x="647700" y="0"/>
                  </a:lnTo>
                  <a:lnTo>
                    <a:pt x="609600" y="0"/>
                  </a:lnTo>
                  <a:lnTo>
                    <a:pt x="571500" y="0"/>
                  </a:lnTo>
                  <a:lnTo>
                    <a:pt x="520700" y="0"/>
                  </a:lnTo>
                  <a:lnTo>
                    <a:pt x="482600" y="0"/>
                  </a:lnTo>
                  <a:lnTo>
                    <a:pt x="419100" y="0"/>
                  </a:lnTo>
                  <a:lnTo>
                    <a:pt x="381000" y="12700"/>
                  </a:lnTo>
                  <a:lnTo>
                    <a:pt x="330200" y="25400"/>
                  </a:lnTo>
                  <a:lnTo>
                    <a:pt x="279400" y="25400"/>
                  </a:lnTo>
                  <a:lnTo>
                    <a:pt x="241300" y="38100"/>
                  </a:lnTo>
                  <a:lnTo>
                    <a:pt x="190500" y="38100"/>
                  </a:lnTo>
                  <a:lnTo>
                    <a:pt x="152400" y="38100"/>
                  </a:lnTo>
                  <a:lnTo>
                    <a:pt x="114300" y="38100"/>
                  </a:lnTo>
                  <a:lnTo>
                    <a:pt x="88900" y="38100"/>
                  </a:lnTo>
                  <a:lnTo>
                    <a:pt x="63500" y="38100"/>
                  </a:lnTo>
                  <a:lnTo>
                    <a:pt x="25400" y="38100"/>
                  </a:lnTo>
                  <a:lnTo>
                    <a:pt x="25400" y="38100"/>
                  </a:lnTo>
                  <a:lnTo>
                    <a:pt x="12700" y="381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50800" y="215900"/>
                  </a:lnTo>
                  <a:lnTo>
                    <a:pt x="63500" y="241300"/>
                  </a:lnTo>
                  <a:lnTo>
                    <a:pt x="63500" y="279400"/>
                  </a:lnTo>
                  <a:lnTo>
                    <a:pt x="63500" y="304800"/>
                  </a:lnTo>
                  <a:lnTo>
                    <a:pt x="76200" y="330200"/>
                  </a:lnTo>
                  <a:lnTo>
                    <a:pt x="76200" y="355600"/>
                  </a:lnTo>
                  <a:lnTo>
                    <a:pt x="88900" y="381000"/>
                  </a:lnTo>
                  <a:lnTo>
                    <a:pt x="88900" y="393700"/>
                  </a:lnTo>
                  <a:lnTo>
                    <a:pt x="88900" y="406400"/>
                  </a:lnTo>
                  <a:lnTo>
                    <a:pt x="88900" y="419100"/>
                  </a:lnTo>
                  <a:lnTo>
                    <a:pt x="101600" y="419100"/>
                  </a:lnTo>
                  <a:lnTo>
                    <a:pt x="139700" y="419100"/>
                  </a:lnTo>
                  <a:lnTo>
                    <a:pt x="165100" y="419100"/>
                  </a:lnTo>
                  <a:lnTo>
                    <a:pt x="190500" y="419100"/>
                  </a:lnTo>
                  <a:lnTo>
                    <a:pt x="228600" y="419100"/>
                  </a:lnTo>
                  <a:lnTo>
                    <a:pt x="266700" y="419100"/>
                  </a:lnTo>
                  <a:lnTo>
                    <a:pt x="317500" y="406400"/>
                  </a:lnTo>
                  <a:lnTo>
                    <a:pt x="355600" y="393700"/>
                  </a:lnTo>
                  <a:lnTo>
                    <a:pt x="419100" y="393700"/>
                  </a:lnTo>
                  <a:lnTo>
                    <a:pt x="469900" y="381000"/>
                  </a:lnTo>
                  <a:lnTo>
                    <a:pt x="520700" y="381000"/>
                  </a:lnTo>
                  <a:lnTo>
                    <a:pt x="571500" y="368300"/>
                  </a:lnTo>
                  <a:lnTo>
                    <a:pt x="609600" y="368300"/>
                  </a:lnTo>
                  <a:lnTo>
                    <a:pt x="660400" y="368300"/>
                  </a:lnTo>
                  <a:lnTo>
                    <a:pt x="685800" y="355600"/>
                  </a:lnTo>
                  <a:lnTo>
                    <a:pt x="711200" y="342900"/>
                  </a:lnTo>
                  <a:lnTo>
                    <a:pt x="723900" y="330200"/>
                  </a:lnTo>
                  <a:lnTo>
                    <a:pt x="72390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4749800" y="21209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12700"/>
                  </a:moveTo>
                  <a:lnTo>
                    <a:pt x="508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4800600" y="2222500"/>
              <a:ext cx="114301" cy="12701"/>
            </a:xfrm>
            <a:custGeom>
              <a:avLst/>
              <a:gdLst/>
              <a:ahLst/>
              <a:cxnLst/>
              <a:rect l="0" t="0" r="0" b="0"/>
              <a:pathLst>
                <a:path w="114301" h="12701">
                  <a:moveTo>
                    <a:pt x="0" y="12700"/>
                  </a:moveTo>
                  <a:lnTo>
                    <a:pt x="25400" y="127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6807200" y="1727200"/>
              <a:ext cx="215901" cy="304801"/>
            </a:xfrm>
            <a:custGeom>
              <a:avLst/>
              <a:gdLst/>
              <a:ahLst/>
              <a:cxnLst/>
              <a:rect l="0" t="0" r="0" b="0"/>
              <a:pathLst>
                <a:path w="215901" h="304801">
                  <a:moveTo>
                    <a:pt x="0" y="25400"/>
                  </a:move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12700"/>
                  </a:lnTo>
                  <a:lnTo>
                    <a:pt x="152400" y="25400"/>
                  </a:lnTo>
                  <a:lnTo>
                    <a:pt x="152400" y="38100"/>
                  </a:lnTo>
                  <a:lnTo>
                    <a:pt x="152400" y="63500"/>
                  </a:lnTo>
                  <a:lnTo>
                    <a:pt x="139700" y="76200"/>
                  </a:lnTo>
                  <a:lnTo>
                    <a:pt x="127000" y="88900"/>
                  </a:lnTo>
                  <a:lnTo>
                    <a:pt x="101600" y="114300"/>
                  </a:lnTo>
                  <a:lnTo>
                    <a:pt x="76200" y="127000"/>
                  </a:lnTo>
                  <a:lnTo>
                    <a:pt x="63500" y="139700"/>
                  </a:lnTo>
                  <a:lnTo>
                    <a:pt x="76200" y="152400"/>
                  </a:lnTo>
                  <a:lnTo>
                    <a:pt x="139700" y="165100"/>
                  </a:lnTo>
                  <a:lnTo>
                    <a:pt x="177800" y="177800"/>
                  </a:lnTo>
                  <a:lnTo>
                    <a:pt x="190500" y="203200"/>
                  </a:lnTo>
                  <a:lnTo>
                    <a:pt x="215900" y="215900"/>
                  </a:lnTo>
                  <a:lnTo>
                    <a:pt x="215900" y="241300"/>
                  </a:lnTo>
                  <a:lnTo>
                    <a:pt x="203200" y="241300"/>
                  </a:lnTo>
                  <a:lnTo>
                    <a:pt x="190500" y="266700"/>
                  </a:lnTo>
                  <a:lnTo>
                    <a:pt x="165100" y="279400"/>
                  </a:lnTo>
                  <a:lnTo>
                    <a:pt x="152400" y="292100"/>
                  </a:lnTo>
                  <a:lnTo>
                    <a:pt x="127000" y="292100"/>
                  </a:lnTo>
                  <a:lnTo>
                    <a:pt x="101600" y="292100"/>
                  </a:lnTo>
                  <a:lnTo>
                    <a:pt x="88900" y="292100"/>
                  </a:lnTo>
                  <a:lnTo>
                    <a:pt x="101600" y="304800"/>
                  </a:lnTo>
                  <a:lnTo>
                    <a:pt x="889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7048500" y="1625600"/>
              <a:ext cx="50801" cy="165101"/>
            </a:xfrm>
            <a:custGeom>
              <a:avLst/>
              <a:gdLst/>
              <a:ahLst/>
              <a:cxnLst/>
              <a:rect l="0" t="0" r="0" b="0"/>
              <a:pathLst>
                <a:path w="50801" h="165101">
                  <a:moveTo>
                    <a:pt x="0" y="0"/>
                  </a:moveTo>
                  <a:lnTo>
                    <a:pt x="25400" y="12700"/>
                  </a:lnTo>
                  <a:lnTo>
                    <a:pt x="38100" y="38100"/>
                  </a:lnTo>
                  <a:lnTo>
                    <a:pt x="38100" y="635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50800" y="139700"/>
                  </a:lnTo>
                  <a:lnTo>
                    <a:pt x="50800" y="1651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7200900" y="1638300"/>
              <a:ext cx="88901" cy="165101"/>
            </a:xfrm>
            <a:custGeom>
              <a:avLst/>
              <a:gdLst/>
              <a:ahLst/>
              <a:cxnLst/>
              <a:rect l="0" t="0" r="0" b="0"/>
              <a:pathLst>
                <a:path w="88901" h="165101">
                  <a:moveTo>
                    <a:pt x="0" y="0"/>
                  </a:moveTo>
                  <a:lnTo>
                    <a:pt x="12700" y="0"/>
                  </a:lnTo>
                  <a:lnTo>
                    <a:pt x="25400" y="25400"/>
                  </a:lnTo>
                  <a:lnTo>
                    <a:pt x="25400" y="508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762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88900" y="127000"/>
                  </a:lnTo>
                  <a:lnTo>
                    <a:pt x="88900" y="127000"/>
                  </a:lnTo>
                  <a:lnTo>
                    <a:pt x="63500" y="152400"/>
                  </a:lnTo>
                  <a:lnTo>
                    <a:pt x="63500" y="1524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0" y="165100"/>
                  </a:lnTo>
                  <a:lnTo>
                    <a:pt x="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6718300" y="1498600"/>
              <a:ext cx="698501" cy="660401"/>
            </a:xfrm>
            <a:custGeom>
              <a:avLst/>
              <a:gdLst/>
              <a:ahLst/>
              <a:cxnLst/>
              <a:rect l="0" t="0" r="0" b="0"/>
              <a:pathLst>
                <a:path w="698501" h="660401">
                  <a:moveTo>
                    <a:pt x="38100" y="63500"/>
                  </a:moveTo>
                  <a:lnTo>
                    <a:pt x="38100" y="50800"/>
                  </a:lnTo>
                  <a:lnTo>
                    <a:pt x="38100" y="50800"/>
                  </a:lnTo>
                  <a:lnTo>
                    <a:pt x="38100" y="63500"/>
                  </a:lnTo>
                  <a:lnTo>
                    <a:pt x="38100" y="165100"/>
                  </a:lnTo>
                  <a:lnTo>
                    <a:pt x="38100" y="228600"/>
                  </a:lnTo>
                  <a:lnTo>
                    <a:pt x="38100" y="279400"/>
                  </a:lnTo>
                  <a:lnTo>
                    <a:pt x="38100" y="330200"/>
                  </a:lnTo>
                  <a:lnTo>
                    <a:pt x="38100" y="381000"/>
                  </a:lnTo>
                  <a:lnTo>
                    <a:pt x="25400" y="431800"/>
                  </a:lnTo>
                  <a:lnTo>
                    <a:pt x="12700" y="482600"/>
                  </a:lnTo>
                  <a:lnTo>
                    <a:pt x="0" y="533400"/>
                  </a:lnTo>
                  <a:lnTo>
                    <a:pt x="0" y="571500"/>
                  </a:lnTo>
                  <a:lnTo>
                    <a:pt x="0" y="609600"/>
                  </a:lnTo>
                  <a:lnTo>
                    <a:pt x="0" y="635000"/>
                  </a:lnTo>
                  <a:lnTo>
                    <a:pt x="0" y="647700"/>
                  </a:lnTo>
                  <a:lnTo>
                    <a:pt x="25400" y="647700"/>
                  </a:lnTo>
                  <a:lnTo>
                    <a:pt x="50800" y="660400"/>
                  </a:lnTo>
                  <a:lnTo>
                    <a:pt x="88900" y="660400"/>
                  </a:lnTo>
                  <a:lnTo>
                    <a:pt x="139700" y="647700"/>
                  </a:lnTo>
                  <a:lnTo>
                    <a:pt x="190500" y="647700"/>
                  </a:lnTo>
                  <a:lnTo>
                    <a:pt x="266700" y="647700"/>
                  </a:lnTo>
                  <a:lnTo>
                    <a:pt x="330200" y="635000"/>
                  </a:lnTo>
                  <a:lnTo>
                    <a:pt x="406400" y="622300"/>
                  </a:lnTo>
                  <a:lnTo>
                    <a:pt x="469900" y="622300"/>
                  </a:lnTo>
                  <a:lnTo>
                    <a:pt x="520700" y="622300"/>
                  </a:lnTo>
                  <a:lnTo>
                    <a:pt x="571500" y="622300"/>
                  </a:lnTo>
                  <a:lnTo>
                    <a:pt x="609600" y="609600"/>
                  </a:lnTo>
                  <a:lnTo>
                    <a:pt x="635000" y="622300"/>
                  </a:lnTo>
                  <a:lnTo>
                    <a:pt x="660400" y="622300"/>
                  </a:lnTo>
                  <a:lnTo>
                    <a:pt x="685800" y="609600"/>
                  </a:lnTo>
                  <a:lnTo>
                    <a:pt x="685800" y="622300"/>
                  </a:lnTo>
                  <a:lnTo>
                    <a:pt x="698500" y="584200"/>
                  </a:lnTo>
                  <a:lnTo>
                    <a:pt x="698500" y="558800"/>
                  </a:lnTo>
                  <a:lnTo>
                    <a:pt x="685800" y="533400"/>
                  </a:lnTo>
                  <a:lnTo>
                    <a:pt x="685800" y="495300"/>
                  </a:lnTo>
                  <a:lnTo>
                    <a:pt x="673100" y="444500"/>
                  </a:lnTo>
                  <a:lnTo>
                    <a:pt x="673100" y="381000"/>
                  </a:lnTo>
                  <a:lnTo>
                    <a:pt x="673100" y="317500"/>
                  </a:lnTo>
                  <a:lnTo>
                    <a:pt x="685800" y="266700"/>
                  </a:lnTo>
                  <a:lnTo>
                    <a:pt x="685800" y="203200"/>
                  </a:lnTo>
                  <a:lnTo>
                    <a:pt x="685800" y="152400"/>
                  </a:lnTo>
                  <a:lnTo>
                    <a:pt x="698500" y="114300"/>
                  </a:lnTo>
                  <a:lnTo>
                    <a:pt x="698500" y="76200"/>
                  </a:lnTo>
                  <a:lnTo>
                    <a:pt x="685800" y="63500"/>
                  </a:lnTo>
                  <a:lnTo>
                    <a:pt x="660400" y="50800"/>
                  </a:lnTo>
                  <a:lnTo>
                    <a:pt x="635000" y="50800"/>
                  </a:lnTo>
                  <a:lnTo>
                    <a:pt x="609600" y="38100"/>
                  </a:lnTo>
                  <a:lnTo>
                    <a:pt x="571500" y="38100"/>
                  </a:lnTo>
                  <a:lnTo>
                    <a:pt x="533400" y="25400"/>
                  </a:lnTo>
                  <a:lnTo>
                    <a:pt x="482600" y="25400"/>
                  </a:lnTo>
                  <a:lnTo>
                    <a:pt x="431800" y="25400"/>
                  </a:lnTo>
                  <a:lnTo>
                    <a:pt x="381000" y="25400"/>
                  </a:lnTo>
                  <a:lnTo>
                    <a:pt x="330200" y="25400"/>
                  </a:lnTo>
                  <a:lnTo>
                    <a:pt x="266700" y="12700"/>
                  </a:lnTo>
                  <a:lnTo>
                    <a:pt x="203200" y="12700"/>
                  </a:lnTo>
                  <a:lnTo>
                    <a:pt x="152400" y="0"/>
                  </a:lnTo>
                  <a:lnTo>
                    <a:pt x="1016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127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7162800" y="1638300"/>
              <a:ext cx="50801" cy="25401"/>
            </a:xfrm>
            <a:custGeom>
              <a:avLst/>
              <a:gdLst/>
              <a:ahLst/>
              <a:cxnLst/>
              <a:rect l="0" t="0" r="0" b="0"/>
              <a:pathLst>
                <a:path w="50801" h="25401">
                  <a:moveTo>
                    <a:pt x="38100" y="12700"/>
                  </a:moveTo>
                  <a:lnTo>
                    <a:pt x="50800" y="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3035300" y="2540000"/>
              <a:ext cx="139701" cy="342901"/>
            </a:xfrm>
            <a:custGeom>
              <a:avLst/>
              <a:gdLst/>
              <a:ahLst/>
              <a:cxnLst/>
              <a:rect l="0" t="0" r="0" b="0"/>
              <a:pathLst>
                <a:path w="139701" h="342901">
                  <a:moveTo>
                    <a:pt x="0" y="0"/>
                  </a:moveTo>
                  <a:lnTo>
                    <a:pt x="0" y="50800"/>
                  </a:lnTo>
                  <a:lnTo>
                    <a:pt x="12700" y="88900"/>
                  </a:lnTo>
                  <a:lnTo>
                    <a:pt x="25400" y="127000"/>
                  </a:lnTo>
                  <a:lnTo>
                    <a:pt x="50800" y="152400"/>
                  </a:lnTo>
                  <a:lnTo>
                    <a:pt x="63500" y="203200"/>
                  </a:lnTo>
                  <a:lnTo>
                    <a:pt x="76200" y="241300"/>
                  </a:lnTo>
                  <a:lnTo>
                    <a:pt x="101600" y="266700"/>
                  </a:lnTo>
                  <a:lnTo>
                    <a:pt x="114300" y="304800"/>
                  </a:lnTo>
                  <a:lnTo>
                    <a:pt x="127000" y="330200"/>
                  </a:lnTo>
                  <a:lnTo>
                    <a:pt x="13970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2997200" y="2552700"/>
              <a:ext cx="177801" cy="266701"/>
            </a:xfrm>
            <a:custGeom>
              <a:avLst/>
              <a:gdLst/>
              <a:ahLst/>
              <a:cxnLst/>
              <a:rect l="0" t="0" r="0" b="0"/>
              <a:pathLst>
                <a:path w="177801" h="266701">
                  <a:moveTo>
                    <a:pt x="177800" y="0"/>
                  </a:moveTo>
                  <a:lnTo>
                    <a:pt x="177800" y="0"/>
                  </a:lnTo>
                  <a:lnTo>
                    <a:pt x="177800" y="12700"/>
                  </a:lnTo>
                  <a:lnTo>
                    <a:pt x="165100" y="25400"/>
                  </a:lnTo>
                  <a:lnTo>
                    <a:pt x="88900" y="114300"/>
                  </a:lnTo>
                  <a:lnTo>
                    <a:pt x="50800" y="139700"/>
                  </a:lnTo>
                  <a:lnTo>
                    <a:pt x="38100" y="177800"/>
                  </a:lnTo>
                  <a:lnTo>
                    <a:pt x="25400" y="203200"/>
                  </a:lnTo>
                  <a:lnTo>
                    <a:pt x="12700" y="228600"/>
                  </a:lnTo>
                  <a:lnTo>
                    <a:pt x="0" y="2540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3238500" y="24257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63500" y="12700"/>
                  </a:moveTo>
                  <a:lnTo>
                    <a:pt x="508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38100" y="114300"/>
                  </a:lnTo>
                  <a:lnTo>
                    <a:pt x="50800" y="889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50800"/>
                  </a:lnTo>
                  <a:lnTo>
                    <a:pt x="101600" y="762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27000" y="114300"/>
                  </a:lnTo>
                  <a:lnTo>
                    <a:pt x="1397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3416300" y="2514600"/>
              <a:ext cx="88901" cy="25401"/>
            </a:xfrm>
            <a:custGeom>
              <a:avLst/>
              <a:gdLst/>
              <a:ahLst/>
              <a:cxnLst/>
              <a:rect l="0" t="0" r="0" b="0"/>
              <a:pathLst>
                <a:path w="88901" h="2540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0800" y="12700"/>
                  </a:lnTo>
                  <a:lnTo>
                    <a:pt x="76200" y="25400"/>
                  </a:lnTo>
                  <a:lnTo>
                    <a:pt x="889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3594100" y="2387600"/>
              <a:ext cx="165101" cy="228601"/>
            </a:xfrm>
            <a:custGeom>
              <a:avLst/>
              <a:gdLst/>
              <a:ahLst/>
              <a:cxnLst/>
              <a:rect l="0" t="0" r="0" b="0"/>
              <a:pathLst>
                <a:path w="165101" h="2286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12700" y="762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50800" y="190500"/>
                  </a:lnTo>
                  <a:lnTo>
                    <a:pt x="63500" y="165100"/>
                  </a:lnTo>
                  <a:lnTo>
                    <a:pt x="76200" y="1524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27000" y="114300"/>
                  </a:lnTo>
                  <a:lnTo>
                    <a:pt x="152400" y="114300"/>
                  </a:lnTo>
                  <a:lnTo>
                    <a:pt x="165100" y="127000"/>
                  </a:lnTo>
                  <a:lnTo>
                    <a:pt x="165100" y="139700"/>
                  </a:lnTo>
                  <a:lnTo>
                    <a:pt x="165100" y="152400"/>
                  </a:lnTo>
                  <a:lnTo>
                    <a:pt x="152400" y="177800"/>
                  </a:lnTo>
                  <a:lnTo>
                    <a:pt x="139700" y="190500"/>
                  </a:lnTo>
                  <a:lnTo>
                    <a:pt x="127000" y="203200"/>
                  </a:lnTo>
                  <a:lnTo>
                    <a:pt x="88900" y="215900"/>
                  </a:lnTo>
                  <a:lnTo>
                    <a:pt x="76200" y="215900"/>
                  </a:lnTo>
                  <a:lnTo>
                    <a:pt x="50800" y="215900"/>
                  </a:lnTo>
                  <a:lnTo>
                    <a:pt x="25400" y="203200"/>
                  </a:lnTo>
                  <a:lnTo>
                    <a:pt x="25400" y="190500"/>
                  </a:lnTo>
                  <a:lnTo>
                    <a:pt x="12700" y="177800"/>
                  </a:lnTo>
                  <a:lnTo>
                    <a:pt x="127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5435600" y="2463800"/>
              <a:ext cx="203201" cy="254001"/>
            </a:xfrm>
            <a:custGeom>
              <a:avLst/>
              <a:gdLst/>
              <a:ahLst/>
              <a:cxnLst/>
              <a:rect l="0" t="0" r="0" b="0"/>
              <a:pathLst>
                <a:path w="203201" h="254001">
                  <a:moveTo>
                    <a:pt x="139700" y="0"/>
                  </a:moveTo>
                  <a:lnTo>
                    <a:pt x="101600" y="12700"/>
                  </a:lnTo>
                  <a:lnTo>
                    <a:pt x="76200" y="25400"/>
                  </a:lnTo>
                  <a:lnTo>
                    <a:pt x="50800" y="38100"/>
                  </a:lnTo>
                  <a:lnTo>
                    <a:pt x="25400" y="50800"/>
                  </a:lnTo>
                  <a:lnTo>
                    <a:pt x="12700" y="76200"/>
                  </a:lnTo>
                  <a:lnTo>
                    <a:pt x="0" y="76200"/>
                  </a:lnTo>
                  <a:lnTo>
                    <a:pt x="25400" y="114300"/>
                  </a:lnTo>
                  <a:lnTo>
                    <a:pt x="50800" y="1270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39700" y="152400"/>
                  </a:lnTo>
                  <a:lnTo>
                    <a:pt x="165100" y="165100"/>
                  </a:lnTo>
                  <a:lnTo>
                    <a:pt x="177800" y="177800"/>
                  </a:lnTo>
                  <a:lnTo>
                    <a:pt x="190500" y="203200"/>
                  </a:lnTo>
                  <a:lnTo>
                    <a:pt x="203200" y="203200"/>
                  </a:lnTo>
                  <a:lnTo>
                    <a:pt x="190500" y="215900"/>
                  </a:lnTo>
                  <a:lnTo>
                    <a:pt x="177800" y="228600"/>
                  </a:lnTo>
                  <a:lnTo>
                    <a:pt x="165100" y="241300"/>
                  </a:lnTo>
                  <a:lnTo>
                    <a:pt x="139700" y="241300"/>
                  </a:lnTo>
                  <a:lnTo>
                    <a:pt x="114300" y="254000"/>
                  </a:lnTo>
                  <a:lnTo>
                    <a:pt x="88900" y="241300"/>
                  </a:lnTo>
                  <a:lnTo>
                    <a:pt x="76200" y="241300"/>
                  </a:lnTo>
                  <a:lnTo>
                    <a:pt x="50800" y="228600"/>
                  </a:lnTo>
                  <a:lnTo>
                    <a:pt x="50800" y="241300"/>
                  </a:lnTo>
                  <a:lnTo>
                    <a:pt x="508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5702300" y="2540000"/>
              <a:ext cx="203201" cy="152401"/>
            </a:xfrm>
            <a:custGeom>
              <a:avLst/>
              <a:gdLst/>
              <a:ahLst/>
              <a:cxnLst/>
              <a:rect l="0" t="0" r="0" b="0"/>
              <a:pathLst>
                <a:path w="203201" h="152401">
                  <a:moveTo>
                    <a:pt x="0" y="0"/>
                  </a:moveTo>
                  <a:lnTo>
                    <a:pt x="0" y="25400"/>
                  </a:lnTo>
                  <a:lnTo>
                    <a:pt x="25400" y="101600"/>
                  </a:lnTo>
                  <a:lnTo>
                    <a:pt x="38100" y="127000"/>
                  </a:lnTo>
                  <a:lnTo>
                    <a:pt x="50800" y="139700"/>
                  </a:lnTo>
                  <a:lnTo>
                    <a:pt x="63500" y="152400"/>
                  </a:lnTo>
                  <a:lnTo>
                    <a:pt x="88900" y="139700"/>
                  </a:lnTo>
                  <a:lnTo>
                    <a:pt x="101600" y="127000"/>
                  </a:lnTo>
                  <a:lnTo>
                    <a:pt x="114300" y="114300"/>
                  </a:lnTo>
                  <a:lnTo>
                    <a:pt x="127000" y="88900"/>
                  </a:lnTo>
                  <a:lnTo>
                    <a:pt x="127000" y="63500"/>
                  </a:lnTo>
                  <a:lnTo>
                    <a:pt x="139700" y="38100"/>
                  </a:lnTo>
                  <a:lnTo>
                    <a:pt x="139700" y="38100"/>
                  </a:lnTo>
                  <a:lnTo>
                    <a:pt x="139700" y="38100"/>
                  </a:lnTo>
                  <a:lnTo>
                    <a:pt x="152400" y="88900"/>
                  </a:lnTo>
                  <a:lnTo>
                    <a:pt x="152400" y="101600"/>
                  </a:lnTo>
                  <a:lnTo>
                    <a:pt x="190500" y="127000"/>
                  </a:lnTo>
                  <a:lnTo>
                    <a:pt x="2032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5905500" y="2425700"/>
              <a:ext cx="165101" cy="228601"/>
            </a:xfrm>
            <a:custGeom>
              <a:avLst/>
              <a:gdLst/>
              <a:ahLst/>
              <a:cxnLst/>
              <a:rect l="0" t="0" r="0" b="0"/>
              <a:pathLst>
                <a:path w="165101" h="228601">
                  <a:moveTo>
                    <a:pt x="0" y="0"/>
                  </a:moveTo>
                  <a:lnTo>
                    <a:pt x="0" y="25400"/>
                  </a:lnTo>
                  <a:lnTo>
                    <a:pt x="12700" y="50800"/>
                  </a:lnTo>
                  <a:lnTo>
                    <a:pt x="38100" y="889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50800" y="177800"/>
                  </a:lnTo>
                  <a:lnTo>
                    <a:pt x="50800" y="203200"/>
                  </a:lnTo>
                  <a:lnTo>
                    <a:pt x="50800" y="215900"/>
                  </a:lnTo>
                  <a:lnTo>
                    <a:pt x="63500" y="215900"/>
                  </a:lnTo>
                  <a:lnTo>
                    <a:pt x="63500" y="228600"/>
                  </a:lnTo>
                  <a:lnTo>
                    <a:pt x="50800" y="177800"/>
                  </a:lnTo>
                  <a:lnTo>
                    <a:pt x="63500" y="152400"/>
                  </a:lnTo>
                  <a:lnTo>
                    <a:pt x="63500" y="139700"/>
                  </a:lnTo>
                  <a:lnTo>
                    <a:pt x="88900" y="114300"/>
                  </a:lnTo>
                  <a:lnTo>
                    <a:pt x="101600" y="114300"/>
                  </a:lnTo>
                  <a:lnTo>
                    <a:pt x="127000" y="114300"/>
                  </a:lnTo>
                  <a:lnTo>
                    <a:pt x="139700" y="114300"/>
                  </a:lnTo>
                  <a:lnTo>
                    <a:pt x="152400" y="127000"/>
                  </a:lnTo>
                  <a:lnTo>
                    <a:pt x="152400" y="152400"/>
                  </a:lnTo>
                  <a:lnTo>
                    <a:pt x="165100" y="165100"/>
                  </a:lnTo>
                  <a:lnTo>
                    <a:pt x="152400" y="177800"/>
                  </a:lnTo>
                  <a:lnTo>
                    <a:pt x="152400" y="203200"/>
                  </a:lnTo>
                  <a:lnTo>
                    <a:pt x="139700" y="203200"/>
                  </a:lnTo>
                  <a:lnTo>
                    <a:pt x="127000" y="228600"/>
                  </a:lnTo>
                  <a:lnTo>
                    <a:pt x="101600" y="228600"/>
                  </a:lnTo>
                  <a:lnTo>
                    <a:pt x="88900" y="228600"/>
                  </a:lnTo>
                  <a:lnTo>
                    <a:pt x="76200" y="215900"/>
                  </a:lnTo>
                  <a:lnTo>
                    <a:pt x="63500" y="203200"/>
                  </a:lnTo>
                  <a:lnTo>
                    <a:pt x="63500" y="203200"/>
                  </a:lnTo>
                  <a:lnTo>
                    <a:pt x="635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6146800" y="2413000"/>
              <a:ext cx="50801" cy="279401"/>
            </a:xfrm>
            <a:custGeom>
              <a:avLst/>
              <a:gdLst/>
              <a:ahLst/>
              <a:cxnLst/>
              <a:rect l="0" t="0" r="0" b="0"/>
              <a:pathLst>
                <a:path w="50801" h="279401">
                  <a:moveTo>
                    <a:pt x="0" y="0"/>
                  </a:moveTo>
                  <a:lnTo>
                    <a:pt x="0" y="25400"/>
                  </a:lnTo>
                  <a:lnTo>
                    <a:pt x="12700" y="635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38100" y="165100"/>
                  </a:lnTo>
                  <a:lnTo>
                    <a:pt x="38100" y="190500"/>
                  </a:lnTo>
                  <a:lnTo>
                    <a:pt x="38100" y="215900"/>
                  </a:lnTo>
                  <a:lnTo>
                    <a:pt x="38100" y="254000"/>
                  </a:lnTo>
                  <a:lnTo>
                    <a:pt x="38100" y="266700"/>
                  </a:lnTo>
                  <a:lnTo>
                    <a:pt x="38100" y="279400"/>
                  </a:lnTo>
                  <a:lnTo>
                    <a:pt x="50800" y="279400"/>
                  </a:lnTo>
                  <a:lnTo>
                    <a:pt x="381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6096000" y="2476500"/>
              <a:ext cx="177801" cy="63501"/>
            </a:xfrm>
            <a:custGeom>
              <a:avLst/>
              <a:gdLst/>
              <a:ahLst/>
              <a:cxnLst/>
              <a:rect l="0" t="0" r="0" b="0"/>
              <a:pathLst>
                <a:path w="177801" h="63501">
                  <a:moveTo>
                    <a:pt x="0" y="63500"/>
                  </a:moveTo>
                  <a:lnTo>
                    <a:pt x="0" y="50800"/>
                  </a:lnTo>
                  <a:lnTo>
                    <a:pt x="25400" y="38100"/>
                  </a:lnTo>
                  <a:lnTo>
                    <a:pt x="50800" y="38100"/>
                  </a:lnTo>
                  <a:lnTo>
                    <a:pt x="88900" y="2540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6337300" y="24892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0" y="114300"/>
                  </a:moveTo>
                  <a:lnTo>
                    <a:pt x="0" y="1397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39700"/>
                  </a:lnTo>
                  <a:lnTo>
                    <a:pt x="12700" y="88900"/>
                  </a:lnTo>
                  <a:lnTo>
                    <a:pt x="25400" y="50800"/>
                  </a:lnTo>
                  <a:lnTo>
                    <a:pt x="25400" y="38100"/>
                  </a:lnTo>
                  <a:lnTo>
                    <a:pt x="50800" y="254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6451600" y="2527300"/>
              <a:ext cx="127001" cy="139701"/>
            </a:xfrm>
            <a:custGeom>
              <a:avLst/>
              <a:gdLst/>
              <a:ahLst/>
              <a:cxnLst/>
              <a:rect l="0" t="0" r="0" b="0"/>
              <a:pathLst>
                <a:path w="127001" h="139701">
                  <a:moveTo>
                    <a:pt x="50800" y="12700"/>
                  </a:moveTo>
                  <a:lnTo>
                    <a:pt x="25400" y="12700"/>
                  </a:lnTo>
                  <a:lnTo>
                    <a:pt x="254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63500" y="101600"/>
                  </a:lnTo>
                  <a:lnTo>
                    <a:pt x="76200" y="76200"/>
                  </a:lnTo>
                  <a:lnTo>
                    <a:pt x="76200" y="508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114300" y="88900"/>
                  </a:lnTo>
                  <a:lnTo>
                    <a:pt x="1270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6667500" y="2540000"/>
              <a:ext cx="114301" cy="127001"/>
            </a:xfrm>
            <a:custGeom>
              <a:avLst/>
              <a:gdLst/>
              <a:ahLst/>
              <a:cxnLst/>
              <a:rect l="0" t="0" r="0" b="0"/>
              <a:pathLst>
                <a:path w="114301" h="127001">
                  <a:moveTo>
                    <a:pt x="50800" y="0"/>
                  </a:moveTo>
                  <a:lnTo>
                    <a:pt x="38100" y="1270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50800" y="127000"/>
                  </a:lnTo>
                  <a:lnTo>
                    <a:pt x="88900" y="114300"/>
                  </a:lnTo>
                  <a:lnTo>
                    <a:pt x="101600" y="88900"/>
                  </a:lnTo>
                  <a:lnTo>
                    <a:pt x="1143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6870700" y="2413000"/>
              <a:ext cx="25401" cy="254001"/>
            </a:xfrm>
            <a:custGeom>
              <a:avLst/>
              <a:gdLst/>
              <a:ahLst/>
              <a:cxnLst/>
              <a:rect l="0" t="0" r="0" b="0"/>
              <a:pathLst>
                <a:path w="25401" h="2540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25400" y="241300"/>
                  </a:lnTo>
                  <a:lnTo>
                    <a:pt x="254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6781800" y="2451100"/>
              <a:ext cx="215901" cy="25401"/>
            </a:xfrm>
            <a:custGeom>
              <a:avLst/>
              <a:gdLst/>
              <a:ahLst/>
              <a:cxnLst/>
              <a:rect l="0" t="0" r="0" b="0"/>
              <a:pathLst>
                <a:path w="215901" h="25401">
                  <a:moveTo>
                    <a:pt x="0" y="254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1016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15900" y="12700"/>
                  </a:lnTo>
                  <a:lnTo>
                    <a:pt x="2159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4394200" y="3200400"/>
              <a:ext cx="215901" cy="215901"/>
            </a:xfrm>
            <a:custGeom>
              <a:avLst/>
              <a:gdLst/>
              <a:ahLst/>
              <a:cxnLst/>
              <a:rect l="0" t="0" r="0" b="0"/>
              <a:pathLst>
                <a:path w="215901" h="215901">
                  <a:moveTo>
                    <a:pt x="0" y="0"/>
                  </a:moveTo>
                  <a:lnTo>
                    <a:pt x="12700" y="12700"/>
                  </a:lnTo>
                  <a:lnTo>
                    <a:pt x="50800" y="50800"/>
                  </a:lnTo>
                  <a:lnTo>
                    <a:pt x="76200" y="76200"/>
                  </a:lnTo>
                  <a:lnTo>
                    <a:pt x="101600" y="88900"/>
                  </a:lnTo>
                  <a:lnTo>
                    <a:pt x="127000" y="127000"/>
                  </a:lnTo>
                  <a:lnTo>
                    <a:pt x="139700" y="152400"/>
                  </a:lnTo>
                  <a:lnTo>
                    <a:pt x="165100" y="165100"/>
                  </a:lnTo>
                  <a:lnTo>
                    <a:pt x="190500" y="177800"/>
                  </a:lnTo>
                  <a:lnTo>
                    <a:pt x="190500" y="203200"/>
                  </a:lnTo>
                  <a:lnTo>
                    <a:pt x="203200" y="215900"/>
                  </a:lnTo>
                  <a:lnTo>
                    <a:pt x="203200" y="203200"/>
                  </a:lnTo>
                  <a:lnTo>
                    <a:pt x="2159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4432300" y="3200400"/>
              <a:ext cx="127001" cy="241301"/>
            </a:xfrm>
            <a:custGeom>
              <a:avLst/>
              <a:gdLst/>
              <a:ahLst/>
              <a:cxnLst/>
              <a:rect l="0" t="0" r="0" b="0"/>
              <a:pathLst>
                <a:path w="127001" h="241301">
                  <a:moveTo>
                    <a:pt x="127000" y="0"/>
                  </a:moveTo>
                  <a:lnTo>
                    <a:pt x="101600" y="63500"/>
                  </a:lnTo>
                  <a:lnTo>
                    <a:pt x="88900" y="88900"/>
                  </a:lnTo>
                  <a:lnTo>
                    <a:pt x="63500" y="127000"/>
                  </a:lnTo>
                  <a:lnTo>
                    <a:pt x="50800" y="152400"/>
                  </a:lnTo>
                  <a:lnTo>
                    <a:pt x="38100" y="177800"/>
                  </a:lnTo>
                  <a:lnTo>
                    <a:pt x="12700" y="2032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4648200" y="3035300"/>
              <a:ext cx="165101" cy="190501"/>
            </a:xfrm>
            <a:custGeom>
              <a:avLst/>
              <a:gdLst/>
              <a:ahLst/>
              <a:cxnLst/>
              <a:rect l="0" t="0" r="0" b="0"/>
              <a:pathLst>
                <a:path w="165101" h="190501">
                  <a:moveTo>
                    <a:pt x="88900" y="0"/>
                  </a:moveTo>
                  <a:lnTo>
                    <a:pt x="889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63500" y="127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635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63500" y="101600"/>
                  </a:lnTo>
                  <a:lnTo>
                    <a:pt x="76200" y="114300"/>
                  </a:lnTo>
                  <a:lnTo>
                    <a:pt x="101600" y="114300"/>
                  </a:lnTo>
                  <a:lnTo>
                    <a:pt x="114300" y="114300"/>
                  </a:lnTo>
                  <a:lnTo>
                    <a:pt x="139700" y="127000"/>
                  </a:lnTo>
                  <a:lnTo>
                    <a:pt x="152400" y="139700"/>
                  </a:lnTo>
                  <a:lnTo>
                    <a:pt x="165100" y="139700"/>
                  </a:lnTo>
                  <a:lnTo>
                    <a:pt x="139700" y="165100"/>
                  </a:lnTo>
                  <a:lnTo>
                    <a:pt x="127000" y="177800"/>
                  </a:lnTo>
                  <a:lnTo>
                    <a:pt x="114300" y="190500"/>
                  </a:lnTo>
                  <a:lnTo>
                    <a:pt x="101600" y="177800"/>
                  </a:lnTo>
                  <a:lnTo>
                    <a:pt x="88900" y="177800"/>
                  </a:lnTo>
                  <a:lnTo>
                    <a:pt x="88900" y="152400"/>
                  </a:lnTo>
                  <a:lnTo>
                    <a:pt x="88900" y="127000"/>
                  </a:lnTo>
                  <a:lnTo>
                    <a:pt x="101600" y="114300"/>
                  </a:lnTo>
                  <a:lnTo>
                    <a:pt x="114300" y="762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27000" y="50800"/>
                  </a:lnTo>
                  <a:lnTo>
                    <a:pt x="127000" y="508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4267200" y="2908300"/>
              <a:ext cx="762001" cy="635001"/>
            </a:xfrm>
            <a:custGeom>
              <a:avLst/>
              <a:gdLst/>
              <a:ahLst/>
              <a:cxnLst/>
              <a:rect l="0" t="0" r="0" b="0"/>
              <a:pathLst>
                <a:path w="762001" h="635001">
                  <a:moveTo>
                    <a:pt x="0" y="50800"/>
                  </a:moveTo>
                  <a:lnTo>
                    <a:pt x="25400" y="1143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25400" y="330200"/>
                  </a:lnTo>
                  <a:lnTo>
                    <a:pt x="25400" y="368300"/>
                  </a:lnTo>
                  <a:lnTo>
                    <a:pt x="25400" y="419100"/>
                  </a:lnTo>
                  <a:lnTo>
                    <a:pt x="25400" y="444500"/>
                  </a:lnTo>
                  <a:lnTo>
                    <a:pt x="12700" y="495300"/>
                  </a:lnTo>
                  <a:lnTo>
                    <a:pt x="12700" y="520700"/>
                  </a:lnTo>
                  <a:lnTo>
                    <a:pt x="12700" y="558800"/>
                  </a:lnTo>
                  <a:lnTo>
                    <a:pt x="12700" y="584200"/>
                  </a:lnTo>
                  <a:lnTo>
                    <a:pt x="25400" y="596900"/>
                  </a:lnTo>
                  <a:lnTo>
                    <a:pt x="12700" y="596900"/>
                  </a:lnTo>
                  <a:lnTo>
                    <a:pt x="25400" y="596900"/>
                  </a:lnTo>
                  <a:lnTo>
                    <a:pt x="50800" y="622300"/>
                  </a:lnTo>
                  <a:lnTo>
                    <a:pt x="76200" y="622300"/>
                  </a:lnTo>
                  <a:lnTo>
                    <a:pt x="101600" y="622300"/>
                  </a:lnTo>
                  <a:lnTo>
                    <a:pt x="139700" y="622300"/>
                  </a:lnTo>
                  <a:lnTo>
                    <a:pt x="165100" y="635000"/>
                  </a:lnTo>
                  <a:lnTo>
                    <a:pt x="215900" y="622300"/>
                  </a:lnTo>
                  <a:lnTo>
                    <a:pt x="266700" y="622300"/>
                  </a:lnTo>
                  <a:lnTo>
                    <a:pt x="317500" y="622300"/>
                  </a:lnTo>
                  <a:lnTo>
                    <a:pt x="368300" y="622300"/>
                  </a:lnTo>
                  <a:lnTo>
                    <a:pt x="419100" y="622300"/>
                  </a:lnTo>
                  <a:lnTo>
                    <a:pt x="469900" y="609600"/>
                  </a:lnTo>
                  <a:lnTo>
                    <a:pt x="520700" y="609600"/>
                  </a:lnTo>
                  <a:lnTo>
                    <a:pt x="571500" y="609600"/>
                  </a:lnTo>
                  <a:lnTo>
                    <a:pt x="622300" y="622300"/>
                  </a:lnTo>
                  <a:lnTo>
                    <a:pt x="647700" y="622300"/>
                  </a:lnTo>
                  <a:lnTo>
                    <a:pt x="685800" y="622300"/>
                  </a:lnTo>
                  <a:lnTo>
                    <a:pt x="698500" y="622300"/>
                  </a:lnTo>
                  <a:lnTo>
                    <a:pt x="711200" y="622300"/>
                  </a:lnTo>
                  <a:lnTo>
                    <a:pt x="711200" y="622300"/>
                  </a:lnTo>
                  <a:lnTo>
                    <a:pt x="711200" y="622300"/>
                  </a:lnTo>
                  <a:lnTo>
                    <a:pt x="736600" y="571500"/>
                  </a:lnTo>
                  <a:lnTo>
                    <a:pt x="736600" y="546100"/>
                  </a:lnTo>
                  <a:lnTo>
                    <a:pt x="736600" y="508000"/>
                  </a:lnTo>
                  <a:lnTo>
                    <a:pt x="749300" y="457200"/>
                  </a:lnTo>
                  <a:lnTo>
                    <a:pt x="749300" y="406400"/>
                  </a:lnTo>
                  <a:lnTo>
                    <a:pt x="762000" y="342900"/>
                  </a:lnTo>
                  <a:lnTo>
                    <a:pt x="762000" y="292100"/>
                  </a:lnTo>
                  <a:lnTo>
                    <a:pt x="762000" y="241300"/>
                  </a:lnTo>
                  <a:lnTo>
                    <a:pt x="762000" y="190500"/>
                  </a:lnTo>
                  <a:lnTo>
                    <a:pt x="762000" y="139700"/>
                  </a:lnTo>
                  <a:lnTo>
                    <a:pt x="762000" y="114300"/>
                  </a:lnTo>
                  <a:lnTo>
                    <a:pt x="749300" y="88900"/>
                  </a:lnTo>
                  <a:lnTo>
                    <a:pt x="749300" y="63500"/>
                  </a:lnTo>
                  <a:lnTo>
                    <a:pt x="736600" y="50800"/>
                  </a:lnTo>
                  <a:lnTo>
                    <a:pt x="711200" y="25400"/>
                  </a:lnTo>
                  <a:lnTo>
                    <a:pt x="685800" y="12700"/>
                  </a:lnTo>
                  <a:lnTo>
                    <a:pt x="660400" y="0"/>
                  </a:lnTo>
                  <a:lnTo>
                    <a:pt x="635000" y="0"/>
                  </a:lnTo>
                  <a:lnTo>
                    <a:pt x="596900" y="0"/>
                  </a:lnTo>
                  <a:lnTo>
                    <a:pt x="558800" y="0"/>
                  </a:lnTo>
                  <a:lnTo>
                    <a:pt x="533400" y="12700"/>
                  </a:lnTo>
                  <a:lnTo>
                    <a:pt x="482600" y="12700"/>
                  </a:lnTo>
                  <a:lnTo>
                    <a:pt x="444500" y="25400"/>
                  </a:lnTo>
                  <a:lnTo>
                    <a:pt x="381000" y="25400"/>
                  </a:lnTo>
                  <a:lnTo>
                    <a:pt x="342900" y="25400"/>
                  </a:lnTo>
                  <a:lnTo>
                    <a:pt x="292100" y="25400"/>
                  </a:lnTo>
                  <a:lnTo>
                    <a:pt x="241300" y="12700"/>
                  </a:lnTo>
                  <a:lnTo>
                    <a:pt x="203200" y="12700"/>
                  </a:lnTo>
                  <a:lnTo>
                    <a:pt x="152400" y="12700"/>
                  </a:lnTo>
                  <a:lnTo>
                    <a:pt x="114300" y="25400"/>
                  </a:lnTo>
                  <a:lnTo>
                    <a:pt x="1016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6096000" y="3086100"/>
              <a:ext cx="317501" cy="304801"/>
            </a:xfrm>
            <a:custGeom>
              <a:avLst/>
              <a:gdLst/>
              <a:ahLst/>
              <a:cxnLst/>
              <a:rect l="0" t="0" r="0" b="0"/>
              <a:pathLst>
                <a:path w="317501" h="304801">
                  <a:moveTo>
                    <a:pt x="0" y="101600"/>
                  </a:moveTo>
                  <a:lnTo>
                    <a:pt x="0" y="88900"/>
                  </a:lnTo>
                  <a:lnTo>
                    <a:pt x="38100" y="38100"/>
                  </a:lnTo>
                  <a:lnTo>
                    <a:pt x="50800" y="254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12700"/>
                  </a:lnTo>
                  <a:lnTo>
                    <a:pt x="139700" y="12700"/>
                  </a:lnTo>
                  <a:lnTo>
                    <a:pt x="152400" y="12700"/>
                  </a:lnTo>
                  <a:lnTo>
                    <a:pt x="152400" y="63500"/>
                  </a:lnTo>
                  <a:lnTo>
                    <a:pt x="152400" y="88900"/>
                  </a:lnTo>
                  <a:lnTo>
                    <a:pt x="139700" y="114300"/>
                  </a:lnTo>
                  <a:lnTo>
                    <a:pt x="114300" y="152400"/>
                  </a:lnTo>
                  <a:lnTo>
                    <a:pt x="101600" y="177800"/>
                  </a:lnTo>
                  <a:lnTo>
                    <a:pt x="88900" y="203200"/>
                  </a:lnTo>
                  <a:lnTo>
                    <a:pt x="63500" y="241300"/>
                  </a:lnTo>
                  <a:lnTo>
                    <a:pt x="50800" y="254000"/>
                  </a:lnTo>
                  <a:lnTo>
                    <a:pt x="38100" y="266700"/>
                  </a:lnTo>
                  <a:lnTo>
                    <a:pt x="25400" y="292100"/>
                  </a:lnTo>
                  <a:lnTo>
                    <a:pt x="25400" y="304800"/>
                  </a:lnTo>
                  <a:lnTo>
                    <a:pt x="25400" y="304800"/>
                  </a:lnTo>
                  <a:lnTo>
                    <a:pt x="88900" y="304800"/>
                  </a:lnTo>
                  <a:lnTo>
                    <a:pt x="114300" y="304800"/>
                  </a:lnTo>
                  <a:lnTo>
                    <a:pt x="152400" y="304800"/>
                  </a:lnTo>
                  <a:lnTo>
                    <a:pt x="190500" y="304800"/>
                  </a:lnTo>
                  <a:lnTo>
                    <a:pt x="215900" y="304800"/>
                  </a:lnTo>
                  <a:lnTo>
                    <a:pt x="241300" y="304800"/>
                  </a:lnTo>
                  <a:lnTo>
                    <a:pt x="266700" y="304800"/>
                  </a:lnTo>
                  <a:lnTo>
                    <a:pt x="292100" y="304800"/>
                  </a:lnTo>
                  <a:lnTo>
                    <a:pt x="3175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6438900" y="2959100"/>
              <a:ext cx="12701" cy="152401"/>
            </a:xfrm>
            <a:custGeom>
              <a:avLst/>
              <a:gdLst/>
              <a:ahLst/>
              <a:cxnLst/>
              <a:rect l="0" t="0" r="0" b="0"/>
              <a:pathLst>
                <a:path w="12701" h="152401">
                  <a:moveTo>
                    <a:pt x="0" y="0"/>
                  </a:moveTo>
                  <a:lnTo>
                    <a:pt x="0" y="12700"/>
                  </a:lnTo>
                  <a:lnTo>
                    <a:pt x="12700" y="508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6527800" y="29591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101600" y="0"/>
                  </a:moveTo>
                  <a:lnTo>
                    <a:pt x="101600" y="12700"/>
                  </a:lnTo>
                  <a:lnTo>
                    <a:pt x="50800" y="38100"/>
                  </a:lnTo>
                  <a:lnTo>
                    <a:pt x="50800" y="38100"/>
                  </a:lnTo>
                  <a:lnTo>
                    <a:pt x="12700" y="38100"/>
                  </a:lnTo>
                  <a:lnTo>
                    <a:pt x="12700" y="381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50800" y="889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1016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14300" y="139700"/>
                  </a:lnTo>
                  <a:lnTo>
                    <a:pt x="101600" y="152400"/>
                  </a:lnTo>
                  <a:lnTo>
                    <a:pt x="88900" y="152400"/>
                  </a:lnTo>
                  <a:lnTo>
                    <a:pt x="76200" y="165100"/>
                  </a:lnTo>
                  <a:lnTo>
                    <a:pt x="50800" y="165100"/>
                  </a:lnTo>
                  <a:lnTo>
                    <a:pt x="50800" y="177800"/>
                  </a:lnTo>
                  <a:lnTo>
                    <a:pt x="38100" y="1778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5994400" y="2844800"/>
              <a:ext cx="876301" cy="647701"/>
            </a:xfrm>
            <a:custGeom>
              <a:avLst/>
              <a:gdLst/>
              <a:ahLst/>
              <a:cxnLst/>
              <a:rect l="0" t="0" r="0" b="0"/>
              <a:pathLst>
                <a:path w="876301" h="647701">
                  <a:moveTo>
                    <a:pt x="850900" y="596900"/>
                  </a:moveTo>
                  <a:lnTo>
                    <a:pt x="850900" y="571500"/>
                  </a:lnTo>
                  <a:lnTo>
                    <a:pt x="850900" y="533400"/>
                  </a:lnTo>
                  <a:lnTo>
                    <a:pt x="850900" y="482600"/>
                  </a:lnTo>
                  <a:lnTo>
                    <a:pt x="850900" y="444500"/>
                  </a:lnTo>
                  <a:lnTo>
                    <a:pt x="863600" y="393700"/>
                  </a:lnTo>
                  <a:lnTo>
                    <a:pt x="863600" y="342900"/>
                  </a:lnTo>
                  <a:lnTo>
                    <a:pt x="876300" y="279400"/>
                  </a:lnTo>
                  <a:lnTo>
                    <a:pt x="876300" y="241300"/>
                  </a:lnTo>
                  <a:lnTo>
                    <a:pt x="876300" y="177800"/>
                  </a:lnTo>
                  <a:lnTo>
                    <a:pt x="876300" y="152400"/>
                  </a:lnTo>
                  <a:lnTo>
                    <a:pt x="876300" y="114300"/>
                  </a:lnTo>
                  <a:lnTo>
                    <a:pt x="863600" y="88900"/>
                  </a:lnTo>
                  <a:lnTo>
                    <a:pt x="850900" y="63500"/>
                  </a:lnTo>
                  <a:lnTo>
                    <a:pt x="825500" y="38100"/>
                  </a:lnTo>
                  <a:lnTo>
                    <a:pt x="800100" y="25400"/>
                  </a:lnTo>
                  <a:lnTo>
                    <a:pt x="762000" y="12700"/>
                  </a:lnTo>
                  <a:lnTo>
                    <a:pt x="723900" y="0"/>
                  </a:lnTo>
                  <a:lnTo>
                    <a:pt x="698500" y="0"/>
                  </a:lnTo>
                  <a:lnTo>
                    <a:pt x="635000" y="12700"/>
                  </a:lnTo>
                  <a:lnTo>
                    <a:pt x="584200" y="12700"/>
                  </a:lnTo>
                  <a:lnTo>
                    <a:pt x="533400" y="25400"/>
                  </a:lnTo>
                  <a:lnTo>
                    <a:pt x="457200" y="25400"/>
                  </a:lnTo>
                  <a:lnTo>
                    <a:pt x="393700" y="38100"/>
                  </a:lnTo>
                  <a:lnTo>
                    <a:pt x="342900" y="50800"/>
                  </a:lnTo>
                  <a:lnTo>
                    <a:pt x="279400" y="63500"/>
                  </a:lnTo>
                  <a:lnTo>
                    <a:pt x="215900" y="63500"/>
                  </a:lnTo>
                  <a:lnTo>
                    <a:pt x="152400" y="76200"/>
                  </a:lnTo>
                  <a:lnTo>
                    <a:pt x="114300" y="76200"/>
                  </a:lnTo>
                  <a:lnTo>
                    <a:pt x="76200" y="762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254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90500"/>
                  </a:lnTo>
                  <a:lnTo>
                    <a:pt x="12700" y="228600"/>
                  </a:lnTo>
                  <a:lnTo>
                    <a:pt x="0" y="266700"/>
                  </a:lnTo>
                  <a:lnTo>
                    <a:pt x="0" y="304800"/>
                  </a:lnTo>
                  <a:lnTo>
                    <a:pt x="0" y="355600"/>
                  </a:lnTo>
                  <a:lnTo>
                    <a:pt x="0" y="393700"/>
                  </a:lnTo>
                  <a:lnTo>
                    <a:pt x="0" y="431800"/>
                  </a:lnTo>
                  <a:lnTo>
                    <a:pt x="0" y="482600"/>
                  </a:lnTo>
                  <a:lnTo>
                    <a:pt x="0" y="508000"/>
                  </a:lnTo>
                  <a:lnTo>
                    <a:pt x="0" y="533400"/>
                  </a:lnTo>
                  <a:lnTo>
                    <a:pt x="0" y="558800"/>
                  </a:lnTo>
                  <a:lnTo>
                    <a:pt x="12700" y="584200"/>
                  </a:lnTo>
                  <a:lnTo>
                    <a:pt x="25400" y="596900"/>
                  </a:lnTo>
                  <a:lnTo>
                    <a:pt x="38100" y="622300"/>
                  </a:lnTo>
                  <a:lnTo>
                    <a:pt x="63500" y="635000"/>
                  </a:lnTo>
                  <a:lnTo>
                    <a:pt x="88900" y="635000"/>
                  </a:lnTo>
                  <a:lnTo>
                    <a:pt x="114300" y="635000"/>
                  </a:lnTo>
                  <a:lnTo>
                    <a:pt x="152400" y="647700"/>
                  </a:lnTo>
                  <a:lnTo>
                    <a:pt x="203200" y="647700"/>
                  </a:lnTo>
                  <a:lnTo>
                    <a:pt x="241300" y="647700"/>
                  </a:lnTo>
                  <a:lnTo>
                    <a:pt x="304800" y="647700"/>
                  </a:lnTo>
                  <a:lnTo>
                    <a:pt x="368300" y="635000"/>
                  </a:lnTo>
                  <a:lnTo>
                    <a:pt x="419100" y="635000"/>
                  </a:lnTo>
                  <a:lnTo>
                    <a:pt x="482600" y="622300"/>
                  </a:lnTo>
                  <a:lnTo>
                    <a:pt x="546100" y="622300"/>
                  </a:lnTo>
                  <a:lnTo>
                    <a:pt x="596900" y="609600"/>
                  </a:lnTo>
                  <a:lnTo>
                    <a:pt x="647700" y="596900"/>
                  </a:lnTo>
                  <a:lnTo>
                    <a:pt x="698500" y="596900"/>
                  </a:lnTo>
                  <a:lnTo>
                    <a:pt x="723900" y="609600"/>
                  </a:lnTo>
                  <a:lnTo>
                    <a:pt x="762000" y="622300"/>
                  </a:lnTo>
                  <a:lnTo>
                    <a:pt x="787400" y="635000"/>
                  </a:lnTo>
                  <a:lnTo>
                    <a:pt x="787400" y="635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4889500" y="38227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0" y="0"/>
                  </a:moveTo>
                  <a:lnTo>
                    <a:pt x="12700" y="12700"/>
                  </a:lnTo>
                  <a:lnTo>
                    <a:pt x="25400" y="38100"/>
                  </a:lnTo>
                  <a:lnTo>
                    <a:pt x="50800" y="50800"/>
                  </a:lnTo>
                  <a:lnTo>
                    <a:pt x="63500" y="76200"/>
                  </a:lnTo>
                  <a:lnTo>
                    <a:pt x="88900" y="88900"/>
                  </a:lnTo>
                  <a:lnTo>
                    <a:pt x="101600" y="101600"/>
                  </a:lnTo>
                  <a:lnTo>
                    <a:pt x="114300" y="1270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52400" y="177800"/>
                  </a:lnTo>
                  <a:lnTo>
                    <a:pt x="177800" y="190500"/>
                  </a:lnTo>
                  <a:lnTo>
                    <a:pt x="177800" y="215900"/>
                  </a:lnTo>
                  <a:lnTo>
                    <a:pt x="1778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4914900" y="3810000"/>
              <a:ext cx="165101" cy="241301"/>
            </a:xfrm>
            <a:custGeom>
              <a:avLst/>
              <a:gdLst/>
              <a:ahLst/>
              <a:cxnLst/>
              <a:rect l="0" t="0" r="0" b="0"/>
              <a:pathLst>
                <a:path w="165101" h="241301">
                  <a:moveTo>
                    <a:pt x="165100" y="0"/>
                  </a:moveTo>
                  <a:lnTo>
                    <a:pt x="152400" y="0"/>
                  </a:lnTo>
                  <a:lnTo>
                    <a:pt x="127000" y="50800"/>
                  </a:lnTo>
                  <a:lnTo>
                    <a:pt x="114300" y="88900"/>
                  </a:lnTo>
                  <a:lnTo>
                    <a:pt x="88900" y="101600"/>
                  </a:lnTo>
                  <a:lnTo>
                    <a:pt x="76200" y="127000"/>
                  </a:lnTo>
                  <a:lnTo>
                    <a:pt x="63500" y="152400"/>
                  </a:lnTo>
                  <a:lnTo>
                    <a:pt x="38100" y="177800"/>
                  </a:lnTo>
                  <a:lnTo>
                    <a:pt x="12700" y="2032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5156200" y="3721100"/>
              <a:ext cx="38101" cy="139701"/>
            </a:xfrm>
            <a:custGeom>
              <a:avLst/>
              <a:gdLst/>
              <a:ahLst/>
              <a:cxnLst/>
              <a:rect l="0" t="0" r="0" b="0"/>
              <a:pathLst>
                <a:path w="38101" h="139701">
                  <a:moveTo>
                    <a:pt x="38100" y="0"/>
                  </a:moveTo>
                  <a:lnTo>
                    <a:pt x="38100" y="12700"/>
                  </a:lnTo>
                  <a:lnTo>
                    <a:pt x="254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5257800" y="37211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76200" y="12700"/>
                  </a:moveTo>
                  <a:lnTo>
                    <a:pt x="63500" y="127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25400" y="1270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114300" y="88900"/>
                  </a:lnTo>
                  <a:lnTo>
                    <a:pt x="114300" y="88900"/>
                  </a:lnTo>
                  <a:lnTo>
                    <a:pt x="114300" y="88900"/>
                  </a:lnTo>
                  <a:lnTo>
                    <a:pt x="101600" y="101600"/>
                  </a:lnTo>
                  <a:lnTo>
                    <a:pt x="50800" y="139700"/>
                  </a:lnTo>
                  <a:lnTo>
                    <a:pt x="38100" y="1397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4813300" y="4051300"/>
              <a:ext cx="558801" cy="101601"/>
            </a:xfrm>
            <a:custGeom>
              <a:avLst/>
              <a:gdLst/>
              <a:ahLst/>
              <a:cxnLst/>
              <a:rect l="0" t="0" r="0" b="0"/>
              <a:pathLst>
                <a:path w="558801" h="101601">
                  <a:moveTo>
                    <a:pt x="558800" y="0"/>
                  </a:moveTo>
                  <a:lnTo>
                    <a:pt x="520700" y="25400"/>
                  </a:lnTo>
                  <a:lnTo>
                    <a:pt x="469900" y="38100"/>
                  </a:lnTo>
                  <a:lnTo>
                    <a:pt x="431800" y="50800"/>
                  </a:lnTo>
                  <a:lnTo>
                    <a:pt x="381000" y="76200"/>
                  </a:lnTo>
                  <a:lnTo>
                    <a:pt x="317500" y="88900"/>
                  </a:lnTo>
                  <a:lnTo>
                    <a:pt x="266700" y="88900"/>
                  </a:lnTo>
                  <a:lnTo>
                    <a:pt x="215900" y="101600"/>
                  </a:lnTo>
                  <a:lnTo>
                    <a:pt x="165100" y="101600"/>
                  </a:lnTo>
                  <a:lnTo>
                    <a:pt x="114300" y="101600"/>
                  </a:lnTo>
                  <a:lnTo>
                    <a:pt x="76200" y="101600"/>
                  </a:lnTo>
                  <a:lnTo>
                    <a:pt x="38100" y="101600"/>
                  </a:lnTo>
                  <a:lnTo>
                    <a:pt x="12700" y="101600"/>
                  </a:lnTo>
                  <a:lnTo>
                    <a:pt x="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4914900" y="4191000"/>
              <a:ext cx="177801" cy="190501"/>
            </a:xfrm>
            <a:custGeom>
              <a:avLst/>
              <a:gdLst/>
              <a:ahLst/>
              <a:cxnLst/>
              <a:rect l="0" t="0" r="0" b="0"/>
              <a:pathLst>
                <a:path w="177801" h="190501">
                  <a:moveTo>
                    <a:pt x="0" y="0"/>
                  </a:moveTo>
                  <a:lnTo>
                    <a:pt x="38100" y="25400"/>
                  </a:lnTo>
                  <a:lnTo>
                    <a:pt x="63500" y="50800"/>
                  </a:lnTo>
                  <a:lnTo>
                    <a:pt x="88900" y="63500"/>
                  </a:lnTo>
                  <a:lnTo>
                    <a:pt x="101600" y="101600"/>
                  </a:lnTo>
                  <a:lnTo>
                    <a:pt x="127000" y="114300"/>
                  </a:lnTo>
                  <a:lnTo>
                    <a:pt x="139700" y="139700"/>
                  </a:lnTo>
                  <a:lnTo>
                    <a:pt x="152400" y="152400"/>
                  </a:lnTo>
                  <a:lnTo>
                    <a:pt x="165100" y="177800"/>
                  </a:lnTo>
                  <a:lnTo>
                    <a:pt x="1778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4940300" y="4191000"/>
              <a:ext cx="139701" cy="228601"/>
            </a:xfrm>
            <a:custGeom>
              <a:avLst/>
              <a:gdLst/>
              <a:ahLst/>
              <a:cxnLst/>
              <a:rect l="0" t="0" r="0" b="0"/>
              <a:pathLst>
                <a:path w="139701" h="228601">
                  <a:moveTo>
                    <a:pt x="139700" y="0"/>
                  </a:moveTo>
                  <a:lnTo>
                    <a:pt x="127000" y="12700"/>
                  </a:lnTo>
                  <a:lnTo>
                    <a:pt x="101600" y="76200"/>
                  </a:lnTo>
                  <a:lnTo>
                    <a:pt x="76200" y="114300"/>
                  </a:lnTo>
                  <a:lnTo>
                    <a:pt x="50800" y="139700"/>
                  </a:lnTo>
                  <a:lnTo>
                    <a:pt x="38100" y="165100"/>
                  </a:lnTo>
                  <a:lnTo>
                    <a:pt x="25400" y="1905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5245100" y="4127500"/>
              <a:ext cx="139701" cy="127001"/>
            </a:xfrm>
            <a:custGeom>
              <a:avLst/>
              <a:gdLst/>
              <a:ahLst/>
              <a:cxnLst/>
              <a:rect l="0" t="0" r="0" b="0"/>
              <a:pathLst>
                <a:path w="139701" h="127001">
                  <a:moveTo>
                    <a:pt x="0" y="12700"/>
                  </a:moveTo>
                  <a:lnTo>
                    <a:pt x="127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38100" y="63500"/>
                  </a:lnTo>
                  <a:lnTo>
                    <a:pt x="38100" y="63500"/>
                  </a:lnTo>
                  <a:lnTo>
                    <a:pt x="38100" y="635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101600" y="63500"/>
                  </a:lnTo>
                  <a:lnTo>
                    <a:pt x="127000" y="63500"/>
                  </a:lnTo>
                  <a:lnTo>
                    <a:pt x="127000" y="63500"/>
                  </a:lnTo>
                  <a:lnTo>
                    <a:pt x="139700" y="63500"/>
                  </a:lnTo>
                  <a:lnTo>
                    <a:pt x="127000" y="76200"/>
                  </a:lnTo>
                  <a:lnTo>
                    <a:pt x="114300" y="101600"/>
                  </a:lnTo>
                  <a:lnTo>
                    <a:pt x="88900" y="101600"/>
                  </a:lnTo>
                  <a:lnTo>
                    <a:pt x="76200" y="114300"/>
                  </a:lnTo>
                  <a:lnTo>
                    <a:pt x="63500" y="127000"/>
                  </a:lnTo>
                  <a:lnTo>
                    <a:pt x="50800" y="127000"/>
                  </a:lnTo>
                  <a:lnTo>
                    <a:pt x="38100" y="127000"/>
                  </a:lnTo>
                  <a:lnTo>
                    <a:pt x="381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5575300" y="39497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25400"/>
                  </a:moveTo>
                  <a:lnTo>
                    <a:pt x="0" y="254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5638800" y="4025900"/>
              <a:ext cx="127001" cy="25401"/>
            </a:xfrm>
            <a:custGeom>
              <a:avLst/>
              <a:gdLst/>
              <a:ahLst/>
              <a:cxnLst/>
              <a:rect l="0" t="0" r="0" b="0"/>
              <a:pathLst>
                <a:path w="127001" h="25401">
                  <a:moveTo>
                    <a:pt x="0" y="12700"/>
                  </a:moveTo>
                  <a:lnTo>
                    <a:pt x="25400" y="25400"/>
                  </a:lnTo>
                  <a:lnTo>
                    <a:pt x="38100" y="254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5994400" y="3886200"/>
              <a:ext cx="215901" cy="254001"/>
            </a:xfrm>
            <a:custGeom>
              <a:avLst/>
              <a:gdLst/>
              <a:ahLst/>
              <a:cxnLst/>
              <a:rect l="0" t="0" r="0" b="0"/>
              <a:pathLst>
                <a:path w="215901" h="254001">
                  <a:moveTo>
                    <a:pt x="0" y="0"/>
                  </a:moveTo>
                  <a:lnTo>
                    <a:pt x="12700" y="38100"/>
                  </a:lnTo>
                  <a:lnTo>
                    <a:pt x="38100" y="63500"/>
                  </a:lnTo>
                  <a:lnTo>
                    <a:pt x="63500" y="88900"/>
                  </a:lnTo>
                  <a:lnTo>
                    <a:pt x="88900" y="114300"/>
                  </a:lnTo>
                  <a:lnTo>
                    <a:pt x="114300" y="139700"/>
                  </a:lnTo>
                  <a:lnTo>
                    <a:pt x="152400" y="165100"/>
                  </a:lnTo>
                  <a:lnTo>
                    <a:pt x="165100" y="190500"/>
                  </a:lnTo>
                  <a:lnTo>
                    <a:pt x="190500" y="215900"/>
                  </a:lnTo>
                  <a:lnTo>
                    <a:pt x="203200" y="228600"/>
                  </a:lnTo>
                  <a:lnTo>
                    <a:pt x="215900" y="254000"/>
                  </a:lnTo>
                  <a:lnTo>
                    <a:pt x="2159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007100" y="3860800"/>
              <a:ext cx="203201" cy="355601"/>
            </a:xfrm>
            <a:custGeom>
              <a:avLst/>
              <a:gdLst/>
              <a:ahLst/>
              <a:cxnLst/>
              <a:rect l="0" t="0" r="0" b="0"/>
              <a:pathLst>
                <a:path w="203201" h="355601">
                  <a:moveTo>
                    <a:pt x="203200" y="0"/>
                  </a:moveTo>
                  <a:lnTo>
                    <a:pt x="190500" y="0"/>
                  </a:lnTo>
                  <a:lnTo>
                    <a:pt x="190500" y="25400"/>
                  </a:lnTo>
                  <a:lnTo>
                    <a:pt x="139700" y="114300"/>
                  </a:lnTo>
                  <a:lnTo>
                    <a:pt x="114300" y="152400"/>
                  </a:lnTo>
                  <a:lnTo>
                    <a:pt x="88900" y="203200"/>
                  </a:lnTo>
                  <a:lnTo>
                    <a:pt x="50800" y="241300"/>
                  </a:lnTo>
                  <a:lnTo>
                    <a:pt x="38100" y="279400"/>
                  </a:lnTo>
                  <a:lnTo>
                    <a:pt x="12700" y="304800"/>
                  </a:lnTo>
                  <a:lnTo>
                    <a:pt x="0" y="330200"/>
                  </a:lnTo>
                  <a:lnTo>
                    <a:pt x="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6337300" y="3784600"/>
              <a:ext cx="12701" cy="152401"/>
            </a:xfrm>
            <a:custGeom>
              <a:avLst/>
              <a:gdLst/>
              <a:ahLst/>
              <a:cxnLst/>
              <a:rect l="0" t="0" r="0" b="0"/>
              <a:pathLst>
                <a:path w="12701" h="152401">
                  <a:moveTo>
                    <a:pt x="0" y="0"/>
                  </a:moveTo>
                  <a:lnTo>
                    <a:pt x="0" y="508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451600" y="3784600"/>
              <a:ext cx="139701" cy="101601"/>
            </a:xfrm>
            <a:custGeom>
              <a:avLst/>
              <a:gdLst/>
              <a:ahLst/>
              <a:cxnLst/>
              <a:rect l="0" t="0" r="0" b="0"/>
              <a:pathLst>
                <a:path w="139701" h="1016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50800" y="2540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12700" y="88900"/>
                  </a:lnTo>
                  <a:lnTo>
                    <a:pt x="25400" y="88900"/>
                  </a:lnTo>
                  <a:lnTo>
                    <a:pt x="12700" y="1016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101600" y="76200"/>
                  </a:lnTo>
                  <a:lnTo>
                    <a:pt x="127000" y="889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5880100" y="3657600"/>
              <a:ext cx="876301" cy="596901"/>
            </a:xfrm>
            <a:custGeom>
              <a:avLst/>
              <a:gdLst/>
              <a:ahLst/>
              <a:cxnLst/>
              <a:rect l="0" t="0" r="0" b="0"/>
              <a:pathLst>
                <a:path w="876301" h="596901">
                  <a:moveTo>
                    <a:pt x="838200" y="431800"/>
                  </a:moveTo>
                  <a:lnTo>
                    <a:pt x="838200" y="393700"/>
                  </a:lnTo>
                  <a:lnTo>
                    <a:pt x="850900" y="355600"/>
                  </a:lnTo>
                  <a:lnTo>
                    <a:pt x="850900" y="330200"/>
                  </a:lnTo>
                  <a:lnTo>
                    <a:pt x="863600" y="279400"/>
                  </a:lnTo>
                  <a:lnTo>
                    <a:pt x="863600" y="228600"/>
                  </a:lnTo>
                  <a:lnTo>
                    <a:pt x="876300" y="177800"/>
                  </a:lnTo>
                  <a:lnTo>
                    <a:pt x="876300" y="127000"/>
                  </a:lnTo>
                  <a:lnTo>
                    <a:pt x="876300" y="88900"/>
                  </a:lnTo>
                  <a:lnTo>
                    <a:pt x="876300" y="63500"/>
                  </a:lnTo>
                  <a:lnTo>
                    <a:pt x="876300" y="38100"/>
                  </a:lnTo>
                  <a:lnTo>
                    <a:pt x="876300" y="25400"/>
                  </a:lnTo>
                  <a:lnTo>
                    <a:pt x="825500" y="12700"/>
                  </a:lnTo>
                  <a:lnTo>
                    <a:pt x="787400" y="0"/>
                  </a:lnTo>
                  <a:lnTo>
                    <a:pt x="749300" y="0"/>
                  </a:lnTo>
                  <a:lnTo>
                    <a:pt x="711200" y="0"/>
                  </a:lnTo>
                  <a:lnTo>
                    <a:pt x="660400" y="0"/>
                  </a:lnTo>
                  <a:lnTo>
                    <a:pt x="609600" y="0"/>
                  </a:lnTo>
                  <a:lnTo>
                    <a:pt x="546100" y="0"/>
                  </a:lnTo>
                  <a:lnTo>
                    <a:pt x="495300" y="12700"/>
                  </a:lnTo>
                  <a:lnTo>
                    <a:pt x="419100" y="12700"/>
                  </a:lnTo>
                  <a:lnTo>
                    <a:pt x="368300" y="25400"/>
                  </a:lnTo>
                  <a:lnTo>
                    <a:pt x="304800" y="25400"/>
                  </a:lnTo>
                  <a:lnTo>
                    <a:pt x="241300" y="25400"/>
                  </a:lnTo>
                  <a:lnTo>
                    <a:pt x="190500" y="38100"/>
                  </a:lnTo>
                  <a:lnTo>
                    <a:pt x="152400" y="38100"/>
                  </a:lnTo>
                  <a:lnTo>
                    <a:pt x="114300" y="50800"/>
                  </a:lnTo>
                  <a:lnTo>
                    <a:pt x="76200" y="50800"/>
                  </a:lnTo>
                  <a:lnTo>
                    <a:pt x="50800" y="63500"/>
                  </a:lnTo>
                  <a:lnTo>
                    <a:pt x="25400" y="762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25400" y="2032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25400" y="317500"/>
                  </a:lnTo>
                  <a:lnTo>
                    <a:pt x="25400" y="355600"/>
                  </a:lnTo>
                  <a:lnTo>
                    <a:pt x="25400" y="393700"/>
                  </a:lnTo>
                  <a:lnTo>
                    <a:pt x="25400" y="431800"/>
                  </a:lnTo>
                  <a:lnTo>
                    <a:pt x="12700" y="469900"/>
                  </a:lnTo>
                  <a:lnTo>
                    <a:pt x="12700" y="508000"/>
                  </a:lnTo>
                  <a:lnTo>
                    <a:pt x="0" y="533400"/>
                  </a:lnTo>
                  <a:lnTo>
                    <a:pt x="0" y="558800"/>
                  </a:lnTo>
                  <a:lnTo>
                    <a:pt x="0" y="571500"/>
                  </a:lnTo>
                  <a:lnTo>
                    <a:pt x="0" y="571500"/>
                  </a:lnTo>
                  <a:lnTo>
                    <a:pt x="0" y="571500"/>
                  </a:lnTo>
                  <a:lnTo>
                    <a:pt x="25400" y="596900"/>
                  </a:lnTo>
                  <a:lnTo>
                    <a:pt x="50800" y="596900"/>
                  </a:lnTo>
                  <a:lnTo>
                    <a:pt x="76200" y="596900"/>
                  </a:lnTo>
                  <a:lnTo>
                    <a:pt x="114300" y="584200"/>
                  </a:lnTo>
                  <a:lnTo>
                    <a:pt x="152400" y="571500"/>
                  </a:lnTo>
                  <a:lnTo>
                    <a:pt x="190500" y="571500"/>
                  </a:lnTo>
                  <a:lnTo>
                    <a:pt x="241300" y="558800"/>
                  </a:lnTo>
                  <a:lnTo>
                    <a:pt x="304800" y="546100"/>
                  </a:lnTo>
                  <a:lnTo>
                    <a:pt x="355600" y="533400"/>
                  </a:lnTo>
                  <a:lnTo>
                    <a:pt x="419100" y="520700"/>
                  </a:lnTo>
                  <a:lnTo>
                    <a:pt x="482600" y="508000"/>
                  </a:lnTo>
                  <a:lnTo>
                    <a:pt x="546100" y="495300"/>
                  </a:lnTo>
                  <a:lnTo>
                    <a:pt x="596900" y="482600"/>
                  </a:lnTo>
                  <a:lnTo>
                    <a:pt x="660400" y="469900"/>
                  </a:lnTo>
                  <a:lnTo>
                    <a:pt x="698500" y="457200"/>
                  </a:lnTo>
                  <a:lnTo>
                    <a:pt x="736600" y="444500"/>
                  </a:lnTo>
                  <a:lnTo>
                    <a:pt x="774700" y="444500"/>
                  </a:lnTo>
                  <a:lnTo>
                    <a:pt x="787400" y="444500"/>
                  </a:lnTo>
                  <a:lnTo>
                    <a:pt x="800100" y="444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9131300" y="68453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3187700" y="4495800"/>
              <a:ext cx="165101" cy="241301"/>
            </a:xfrm>
            <a:custGeom>
              <a:avLst/>
              <a:gdLst/>
              <a:ahLst/>
              <a:cxnLst/>
              <a:rect l="0" t="0" r="0" b="0"/>
              <a:pathLst>
                <a:path w="165101" h="241301">
                  <a:moveTo>
                    <a:pt x="0" y="0"/>
                  </a:moveTo>
                  <a:lnTo>
                    <a:pt x="12700" y="12700"/>
                  </a:lnTo>
                  <a:lnTo>
                    <a:pt x="38100" y="508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76200" y="127000"/>
                  </a:lnTo>
                  <a:lnTo>
                    <a:pt x="101600" y="139700"/>
                  </a:lnTo>
                  <a:lnTo>
                    <a:pt x="114300" y="165100"/>
                  </a:lnTo>
                  <a:lnTo>
                    <a:pt x="139700" y="177800"/>
                  </a:lnTo>
                  <a:lnTo>
                    <a:pt x="139700" y="203200"/>
                  </a:lnTo>
                  <a:lnTo>
                    <a:pt x="165100" y="215900"/>
                  </a:lnTo>
                  <a:lnTo>
                    <a:pt x="165100" y="228600"/>
                  </a:lnTo>
                  <a:lnTo>
                    <a:pt x="1651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3187700" y="4521200"/>
              <a:ext cx="152401" cy="266701"/>
            </a:xfrm>
            <a:custGeom>
              <a:avLst/>
              <a:gdLst/>
              <a:ahLst/>
              <a:cxnLst/>
              <a:rect l="0" t="0" r="0" b="0"/>
              <a:pathLst>
                <a:path w="152401" h="266701">
                  <a:moveTo>
                    <a:pt x="152400" y="0"/>
                  </a:moveTo>
                  <a:lnTo>
                    <a:pt x="139700" y="38100"/>
                  </a:lnTo>
                  <a:lnTo>
                    <a:pt x="127000" y="63500"/>
                  </a:lnTo>
                  <a:lnTo>
                    <a:pt x="101600" y="101600"/>
                  </a:lnTo>
                  <a:lnTo>
                    <a:pt x="76200" y="127000"/>
                  </a:lnTo>
                  <a:lnTo>
                    <a:pt x="50800" y="152400"/>
                  </a:lnTo>
                  <a:lnTo>
                    <a:pt x="38100" y="1905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540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3429000" y="4368800"/>
              <a:ext cx="127001" cy="152401"/>
            </a:xfrm>
            <a:custGeom>
              <a:avLst/>
              <a:gdLst/>
              <a:ahLst/>
              <a:cxnLst/>
              <a:rect l="0" t="0" r="0" b="0"/>
              <a:pathLst>
                <a:path w="127001" h="152401">
                  <a:moveTo>
                    <a:pt x="76200" y="12700"/>
                  </a:moveTo>
                  <a:lnTo>
                    <a:pt x="76200" y="0"/>
                  </a:lnTo>
                  <a:lnTo>
                    <a:pt x="76200" y="12700"/>
                  </a:lnTo>
                  <a:lnTo>
                    <a:pt x="3810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50800" y="127000"/>
                  </a:lnTo>
                  <a:lnTo>
                    <a:pt x="76200" y="101600"/>
                  </a:lnTo>
                  <a:lnTo>
                    <a:pt x="76200" y="635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14300" y="635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270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3594100" y="4305300"/>
              <a:ext cx="177801" cy="190501"/>
            </a:xfrm>
            <a:custGeom>
              <a:avLst/>
              <a:gdLst/>
              <a:ahLst/>
              <a:cxnLst/>
              <a:rect l="0" t="0" r="0" b="0"/>
              <a:pathLst>
                <a:path w="177801" h="190501">
                  <a:moveTo>
                    <a:pt x="0" y="0"/>
                  </a:moveTo>
                  <a:lnTo>
                    <a:pt x="25400" y="381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38100" y="165100"/>
                  </a:lnTo>
                  <a:lnTo>
                    <a:pt x="38100" y="177800"/>
                  </a:lnTo>
                  <a:lnTo>
                    <a:pt x="38100" y="190500"/>
                  </a:lnTo>
                  <a:lnTo>
                    <a:pt x="50800" y="190500"/>
                  </a:lnTo>
                  <a:lnTo>
                    <a:pt x="50800" y="1778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114300" y="76200"/>
                  </a:lnTo>
                  <a:lnTo>
                    <a:pt x="127000" y="76200"/>
                  </a:lnTo>
                  <a:lnTo>
                    <a:pt x="152400" y="76200"/>
                  </a:lnTo>
                  <a:lnTo>
                    <a:pt x="152400" y="76200"/>
                  </a:lnTo>
                  <a:lnTo>
                    <a:pt x="165100" y="88900"/>
                  </a:lnTo>
                  <a:lnTo>
                    <a:pt x="165100" y="101600"/>
                  </a:lnTo>
                  <a:lnTo>
                    <a:pt x="165100" y="127000"/>
                  </a:lnTo>
                  <a:lnTo>
                    <a:pt x="177800" y="127000"/>
                  </a:lnTo>
                  <a:lnTo>
                    <a:pt x="165100" y="127000"/>
                  </a:lnTo>
                  <a:lnTo>
                    <a:pt x="127000" y="152400"/>
                  </a:lnTo>
                  <a:lnTo>
                    <a:pt x="114300" y="165100"/>
                  </a:lnTo>
                  <a:lnTo>
                    <a:pt x="88900" y="165100"/>
                  </a:lnTo>
                  <a:lnTo>
                    <a:pt x="76200" y="152400"/>
                  </a:lnTo>
                  <a:lnTo>
                    <a:pt x="63500" y="152400"/>
                  </a:lnTo>
                  <a:lnTo>
                    <a:pt x="508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5156200" y="4483100"/>
              <a:ext cx="304801" cy="228601"/>
            </a:xfrm>
            <a:custGeom>
              <a:avLst/>
              <a:gdLst/>
              <a:ahLst/>
              <a:cxnLst/>
              <a:rect l="0" t="0" r="0" b="0"/>
              <a:pathLst>
                <a:path w="304801" h="228601">
                  <a:moveTo>
                    <a:pt x="0" y="50800"/>
                  </a:moveTo>
                  <a:lnTo>
                    <a:pt x="0" y="635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28600"/>
                  </a:lnTo>
                  <a:lnTo>
                    <a:pt x="25400" y="165100"/>
                  </a:lnTo>
                  <a:lnTo>
                    <a:pt x="38100" y="139700"/>
                  </a:lnTo>
                  <a:lnTo>
                    <a:pt x="50800" y="101600"/>
                  </a:lnTo>
                  <a:lnTo>
                    <a:pt x="63500" y="76200"/>
                  </a:lnTo>
                  <a:lnTo>
                    <a:pt x="88900" y="50800"/>
                  </a:lnTo>
                  <a:lnTo>
                    <a:pt x="101600" y="38100"/>
                  </a:lnTo>
                  <a:lnTo>
                    <a:pt x="127000" y="38100"/>
                  </a:lnTo>
                  <a:lnTo>
                    <a:pt x="139700" y="63500"/>
                  </a:lnTo>
                  <a:lnTo>
                    <a:pt x="152400" y="76200"/>
                  </a:lnTo>
                  <a:lnTo>
                    <a:pt x="152400" y="101600"/>
                  </a:lnTo>
                  <a:lnTo>
                    <a:pt x="152400" y="127000"/>
                  </a:lnTo>
                  <a:lnTo>
                    <a:pt x="165100" y="139700"/>
                  </a:lnTo>
                  <a:lnTo>
                    <a:pt x="152400" y="139700"/>
                  </a:lnTo>
                  <a:lnTo>
                    <a:pt x="165100" y="139700"/>
                  </a:lnTo>
                  <a:lnTo>
                    <a:pt x="165100" y="127000"/>
                  </a:lnTo>
                  <a:lnTo>
                    <a:pt x="177800" y="114300"/>
                  </a:lnTo>
                  <a:lnTo>
                    <a:pt x="203200" y="38100"/>
                  </a:lnTo>
                  <a:lnTo>
                    <a:pt x="215900" y="12700"/>
                  </a:lnTo>
                  <a:lnTo>
                    <a:pt x="241300" y="0"/>
                  </a:lnTo>
                  <a:lnTo>
                    <a:pt x="241300" y="12700"/>
                  </a:lnTo>
                  <a:lnTo>
                    <a:pt x="266700" y="12700"/>
                  </a:lnTo>
                  <a:lnTo>
                    <a:pt x="279400" y="38100"/>
                  </a:lnTo>
                  <a:lnTo>
                    <a:pt x="279400" y="76200"/>
                  </a:lnTo>
                  <a:lnTo>
                    <a:pt x="292100" y="101600"/>
                  </a:lnTo>
                  <a:lnTo>
                    <a:pt x="304800" y="127000"/>
                  </a:lnTo>
                  <a:lnTo>
                    <a:pt x="304800" y="139700"/>
                  </a:lnTo>
                  <a:lnTo>
                    <a:pt x="3048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5524500" y="44958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0" y="50800"/>
                  </a:moveTo>
                  <a:lnTo>
                    <a:pt x="0" y="635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50800" y="165100"/>
                  </a:lnTo>
                  <a:lnTo>
                    <a:pt x="50800" y="152400"/>
                  </a:lnTo>
                  <a:lnTo>
                    <a:pt x="76200" y="127000"/>
                  </a:lnTo>
                  <a:lnTo>
                    <a:pt x="88900" y="114300"/>
                  </a:lnTo>
                  <a:lnTo>
                    <a:pt x="88900" y="88900"/>
                  </a:lnTo>
                  <a:lnTo>
                    <a:pt x="101600" y="508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1016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27000" y="165100"/>
                  </a:lnTo>
                  <a:lnTo>
                    <a:pt x="1397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5740400" y="4470400"/>
              <a:ext cx="25401" cy="228601"/>
            </a:xfrm>
            <a:custGeom>
              <a:avLst/>
              <a:gdLst/>
              <a:ahLst/>
              <a:cxnLst/>
              <a:rect l="0" t="0" r="0" b="0"/>
              <a:pathLst>
                <a:path w="25401" h="228601">
                  <a:moveTo>
                    <a:pt x="0" y="0"/>
                  </a:moveTo>
                  <a:lnTo>
                    <a:pt x="12700" y="25400"/>
                  </a:lnTo>
                  <a:lnTo>
                    <a:pt x="25400" y="508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5880100" y="4432300"/>
              <a:ext cx="25401" cy="228601"/>
            </a:xfrm>
            <a:custGeom>
              <a:avLst/>
              <a:gdLst/>
              <a:ahLst/>
              <a:cxnLst/>
              <a:rect l="0" t="0" r="0" b="0"/>
              <a:pathLst>
                <a:path w="25401" h="228601">
                  <a:moveTo>
                    <a:pt x="0" y="0"/>
                  </a:moveTo>
                  <a:lnTo>
                    <a:pt x="0" y="0"/>
                  </a:lnTo>
                  <a:lnTo>
                    <a:pt x="12700" y="762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5842000" y="4495800"/>
              <a:ext cx="152401" cy="63501"/>
            </a:xfrm>
            <a:custGeom>
              <a:avLst/>
              <a:gdLst/>
              <a:ahLst/>
              <a:cxnLst/>
              <a:rect l="0" t="0" r="0" b="0"/>
              <a:pathLst>
                <a:path w="152401" h="63501">
                  <a:moveTo>
                    <a:pt x="0" y="63500"/>
                  </a:moveTo>
                  <a:lnTo>
                    <a:pt x="0" y="63500"/>
                  </a:lnTo>
                  <a:lnTo>
                    <a:pt x="12700" y="63500"/>
                  </a:lnTo>
                  <a:lnTo>
                    <a:pt x="635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6096000" y="4546600"/>
              <a:ext cx="12701" cy="114301"/>
            </a:xfrm>
            <a:custGeom>
              <a:avLst/>
              <a:gdLst/>
              <a:ahLst/>
              <a:cxnLst/>
              <a:rect l="0" t="0" r="0" b="0"/>
              <a:pathLst>
                <a:path w="12701" h="114301">
                  <a:moveTo>
                    <a:pt x="0" y="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12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6070600" y="4419600"/>
              <a:ext cx="12701" cy="1"/>
            </a:xfrm>
            <a:custGeom>
              <a:avLst/>
              <a:gdLst/>
              <a:ahLst/>
              <a:cxnLst/>
              <a:rect l="0" t="0" r="0" b="0"/>
              <a:pathLst>
                <a:path w="12701" h="1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6210300" y="4508500"/>
              <a:ext cx="88901" cy="304801"/>
            </a:xfrm>
            <a:custGeom>
              <a:avLst/>
              <a:gdLst/>
              <a:ahLst/>
              <a:cxnLst/>
              <a:rect l="0" t="0" r="0" b="0"/>
              <a:pathLst>
                <a:path w="88901" h="304801">
                  <a:moveTo>
                    <a:pt x="0" y="50800"/>
                  </a:moveTo>
                  <a:lnTo>
                    <a:pt x="12700" y="762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25400" y="254000"/>
                  </a:lnTo>
                  <a:lnTo>
                    <a:pt x="38100" y="292100"/>
                  </a:lnTo>
                  <a:lnTo>
                    <a:pt x="38100" y="304800"/>
                  </a:lnTo>
                  <a:lnTo>
                    <a:pt x="38100" y="292100"/>
                  </a:lnTo>
                  <a:lnTo>
                    <a:pt x="25400" y="228600"/>
                  </a:lnTo>
                  <a:lnTo>
                    <a:pt x="12700" y="190500"/>
                  </a:lnTo>
                  <a:lnTo>
                    <a:pt x="12700" y="139700"/>
                  </a:lnTo>
                  <a:lnTo>
                    <a:pt x="25400" y="101600"/>
                  </a:lnTo>
                  <a:lnTo>
                    <a:pt x="25400" y="63500"/>
                  </a:lnTo>
                  <a:lnTo>
                    <a:pt x="50800" y="381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88900" y="76200"/>
                  </a:lnTo>
                  <a:lnTo>
                    <a:pt x="63500" y="101600"/>
                  </a:lnTo>
                  <a:lnTo>
                    <a:pt x="63500" y="114300"/>
                  </a:lnTo>
                  <a:lnTo>
                    <a:pt x="38100" y="127000"/>
                  </a:lnTo>
                  <a:lnTo>
                    <a:pt x="25400" y="1270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12700" y="139700"/>
                  </a:lnTo>
                  <a:lnTo>
                    <a:pt x="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6362700" y="4419600"/>
              <a:ext cx="38101" cy="228601"/>
            </a:xfrm>
            <a:custGeom>
              <a:avLst/>
              <a:gdLst/>
              <a:ahLst/>
              <a:cxnLst/>
              <a:rect l="0" t="0" r="0" b="0"/>
              <a:pathLst>
                <a:path w="38101" h="228601">
                  <a:moveTo>
                    <a:pt x="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38100" y="203200"/>
                  </a:lnTo>
                  <a:lnTo>
                    <a:pt x="381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6464300" y="4495800"/>
              <a:ext cx="139701" cy="330201"/>
            </a:xfrm>
            <a:custGeom>
              <a:avLst/>
              <a:gdLst/>
              <a:ahLst/>
              <a:cxnLst/>
              <a:rect l="0" t="0" r="0" b="0"/>
              <a:pathLst>
                <a:path w="139701" h="330201">
                  <a:moveTo>
                    <a:pt x="12700" y="63500"/>
                  </a:moveTo>
                  <a:lnTo>
                    <a:pt x="0" y="635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12700" y="152400"/>
                  </a:lnTo>
                  <a:lnTo>
                    <a:pt x="25400" y="152400"/>
                  </a:lnTo>
                  <a:lnTo>
                    <a:pt x="50800" y="127000"/>
                  </a:lnTo>
                  <a:lnTo>
                    <a:pt x="76200" y="1016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01600" y="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14300" y="88900"/>
                  </a:lnTo>
                  <a:lnTo>
                    <a:pt x="114300" y="127000"/>
                  </a:lnTo>
                  <a:lnTo>
                    <a:pt x="139700" y="152400"/>
                  </a:lnTo>
                  <a:lnTo>
                    <a:pt x="139700" y="177800"/>
                  </a:lnTo>
                  <a:lnTo>
                    <a:pt x="139700" y="215900"/>
                  </a:lnTo>
                  <a:lnTo>
                    <a:pt x="139700" y="241300"/>
                  </a:lnTo>
                  <a:lnTo>
                    <a:pt x="139700" y="266700"/>
                  </a:lnTo>
                  <a:lnTo>
                    <a:pt x="127000" y="279400"/>
                  </a:lnTo>
                  <a:lnTo>
                    <a:pt x="114300" y="304800"/>
                  </a:lnTo>
                  <a:lnTo>
                    <a:pt x="76200" y="317500"/>
                  </a:lnTo>
                  <a:lnTo>
                    <a:pt x="63500" y="330200"/>
                  </a:lnTo>
                  <a:lnTo>
                    <a:pt x="5080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4343400" y="5067300"/>
              <a:ext cx="177801" cy="241301"/>
            </a:xfrm>
            <a:custGeom>
              <a:avLst/>
              <a:gdLst/>
              <a:ahLst/>
              <a:cxnLst/>
              <a:rect l="0" t="0" r="0" b="0"/>
              <a:pathLst>
                <a:path w="177801" h="241301">
                  <a:moveTo>
                    <a:pt x="0" y="0"/>
                  </a:moveTo>
                  <a:lnTo>
                    <a:pt x="38100" y="50800"/>
                  </a:lnTo>
                  <a:lnTo>
                    <a:pt x="63500" y="88900"/>
                  </a:lnTo>
                  <a:lnTo>
                    <a:pt x="76200" y="114300"/>
                  </a:lnTo>
                  <a:lnTo>
                    <a:pt x="88900" y="152400"/>
                  </a:lnTo>
                  <a:lnTo>
                    <a:pt x="114300" y="177800"/>
                  </a:lnTo>
                  <a:lnTo>
                    <a:pt x="127000" y="203200"/>
                  </a:lnTo>
                  <a:lnTo>
                    <a:pt x="152400" y="215900"/>
                  </a:lnTo>
                  <a:lnTo>
                    <a:pt x="152400" y="241300"/>
                  </a:lnTo>
                  <a:lnTo>
                    <a:pt x="177800" y="241300"/>
                  </a:lnTo>
                  <a:lnTo>
                    <a:pt x="16510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4356100" y="5016500"/>
              <a:ext cx="152401" cy="355601"/>
            </a:xfrm>
            <a:custGeom>
              <a:avLst/>
              <a:gdLst/>
              <a:ahLst/>
              <a:cxnLst/>
              <a:rect l="0" t="0" r="0" b="0"/>
              <a:pathLst>
                <a:path w="152401" h="355601">
                  <a:moveTo>
                    <a:pt x="152400" y="0"/>
                  </a:moveTo>
                  <a:lnTo>
                    <a:pt x="127000" y="50800"/>
                  </a:lnTo>
                  <a:lnTo>
                    <a:pt x="114300" y="88900"/>
                  </a:lnTo>
                  <a:lnTo>
                    <a:pt x="101600" y="127000"/>
                  </a:lnTo>
                  <a:lnTo>
                    <a:pt x="76200" y="165100"/>
                  </a:lnTo>
                  <a:lnTo>
                    <a:pt x="63500" y="203200"/>
                  </a:lnTo>
                  <a:lnTo>
                    <a:pt x="50800" y="228600"/>
                  </a:lnTo>
                  <a:lnTo>
                    <a:pt x="38100" y="266700"/>
                  </a:lnTo>
                  <a:lnTo>
                    <a:pt x="25400" y="304800"/>
                  </a:lnTo>
                  <a:lnTo>
                    <a:pt x="12700" y="330200"/>
                  </a:lnTo>
                  <a:lnTo>
                    <a:pt x="0" y="355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4559300" y="49149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0" y="12700"/>
                  </a:moveTo>
                  <a:lnTo>
                    <a:pt x="12700" y="12700"/>
                  </a:lnTo>
                  <a:lnTo>
                    <a:pt x="254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88900" y="50800"/>
                  </a:lnTo>
                  <a:lnTo>
                    <a:pt x="88900" y="76200"/>
                  </a:lnTo>
                  <a:lnTo>
                    <a:pt x="76200" y="101600"/>
                  </a:lnTo>
                  <a:lnTo>
                    <a:pt x="63500" y="127000"/>
                  </a:lnTo>
                  <a:lnTo>
                    <a:pt x="50800" y="139700"/>
                  </a:lnTo>
                  <a:lnTo>
                    <a:pt x="38100" y="152400"/>
                  </a:lnTo>
                  <a:lnTo>
                    <a:pt x="38100" y="165100"/>
                  </a:lnTo>
                  <a:lnTo>
                    <a:pt x="38100" y="152400"/>
                  </a:lnTo>
                  <a:lnTo>
                    <a:pt x="50800" y="152400"/>
                  </a:lnTo>
                  <a:lnTo>
                    <a:pt x="101600" y="139700"/>
                  </a:lnTo>
                  <a:lnTo>
                    <a:pt x="127000" y="127000"/>
                  </a:lnTo>
                  <a:lnTo>
                    <a:pt x="152400" y="127000"/>
                  </a:lnTo>
                  <a:lnTo>
                    <a:pt x="152400" y="127000"/>
                  </a:lnTo>
                  <a:lnTo>
                    <a:pt x="177800" y="127000"/>
                  </a:lnTo>
                  <a:lnTo>
                    <a:pt x="17780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4800600" y="4889500"/>
              <a:ext cx="12701" cy="190501"/>
            </a:xfrm>
            <a:custGeom>
              <a:avLst/>
              <a:gdLst/>
              <a:ahLst/>
              <a:cxnLst/>
              <a:rect l="0" t="0" r="0" b="0"/>
              <a:pathLst>
                <a:path w="12701" h="190501">
                  <a:moveTo>
                    <a:pt x="12700" y="0"/>
                  </a:move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4229100" y="4775200"/>
              <a:ext cx="711201" cy="673101"/>
            </a:xfrm>
            <a:custGeom>
              <a:avLst/>
              <a:gdLst/>
              <a:ahLst/>
              <a:cxnLst/>
              <a:rect l="0" t="0" r="0" b="0"/>
              <a:pathLst>
                <a:path w="711201" h="673101">
                  <a:moveTo>
                    <a:pt x="622300" y="571500"/>
                  </a:moveTo>
                  <a:lnTo>
                    <a:pt x="609600" y="571500"/>
                  </a:lnTo>
                  <a:lnTo>
                    <a:pt x="622300" y="558800"/>
                  </a:lnTo>
                  <a:lnTo>
                    <a:pt x="635000" y="508000"/>
                  </a:lnTo>
                  <a:lnTo>
                    <a:pt x="635000" y="469900"/>
                  </a:lnTo>
                  <a:lnTo>
                    <a:pt x="647700" y="419100"/>
                  </a:lnTo>
                  <a:lnTo>
                    <a:pt x="660400" y="355600"/>
                  </a:lnTo>
                  <a:lnTo>
                    <a:pt x="673100" y="304800"/>
                  </a:lnTo>
                  <a:lnTo>
                    <a:pt x="685800" y="241300"/>
                  </a:lnTo>
                  <a:lnTo>
                    <a:pt x="698500" y="177800"/>
                  </a:lnTo>
                  <a:lnTo>
                    <a:pt x="711200" y="127000"/>
                  </a:lnTo>
                  <a:lnTo>
                    <a:pt x="711200" y="88900"/>
                  </a:lnTo>
                  <a:lnTo>
                    <a:pt x="711200" y="50800"/>
                  </a:lnTo>
                  <a:lnTo>
                    <a:pt x="698500" y="25400"/>
                  </a:lnTo>
                  <a:lnTo>
                    <a:pt x="685800" y="12700"/>
                  </a:lnTo>
                  <a:lnTo>
                    <a:pt x="673100" y="0"/>
                  </a:lnTo>
                  <a:lnTo>
                    <a:pt x="660400" y="0"/>
                  </a:lnTo>
                  <a:lnTo>
                    <a:pt x="622300" y="0"/>
                  </a:lnTo>
                  <a:lnTo>
                    <a:pt x="584200" y="12700"/>
                  </a:lnTo>
                  <a:lnTo>
                    <a:pt x="533400" y="12700"/>
                  </a:lnTo>
                  <a:lnTo>
                    <a:pt x="495300" y="25400"/>
                  </a:lnTo>
                  <a:lnTo>
                    <a:pt x="444500" y="38100"/>
                  </a:lnTo>
                  <a:lnTo>
                    <a:pt x="393700" y="50800"/>
                  </a:lnTo>
                  <a:lnTo>
                    <a:pt x="330200" y="63500"/>
                  </a:lnTo>
                  <a:lnTo>
                    <a:pt x="279400" y="76200"/>
                  </a:lnTo>
                  <a:lnTo>
                    <a:pt x="241300" y="88900"/>
                  </a:lnTo>
                  <a:lnTo>
                    <a:pt x="203200" y="88900"/>
                  </a:lnTo>
                  <a:lnTo>
                    <a:pt x="165100" y="101600"/>
                  </a:lnTo>
                  <a:lnTo>
                    <a:pt x="139700" y="114300"/>
                  </a:lnTo>
                  <a:lnTo>
                    <a:pt x="114300" y="114300"/>
                  </a:lnTo>
                  <a:lnTo>
                    <a:pt x="101600" y="127000"/>
                  </a:lnTo>
                  <a:lnTo>
                    <a:pt x="88900" y="139700"/>
                  </a:lnTo>
                  <a:lnTo>
                    <a:pt x="88900" y="165100"/>
                  </a:lnTo>
                  <a:lnTo>
                    <a:pt x="76200" y="177800"/>
                  </a:lnTo>
                  <a:lnTo>
                    <a:pt x="76200" y="203200"/>
                  </a:lnTo>
                  <a:lnTo>
                    <a:pt x="63500" y="241300"/>
                  </a:lnTo>
                  <a:lnTo>
                    <a:pt x="63500" y="279400"/>
                  </a:lnTo>
                  <a:lnTo>
                    <a:pt x="50800" y="317500"/>
                  </a:lnTo>
                  <a:lnTo>
                    <a:pt x="38100" y="355600"/>
                  </a:lnTo>
                  <a:lnTo>
                    <a:pt x="25400" y="406400"/>
                  </a:lnTo>
                  <a:lnTo>
                    <a:pt x="25400" y="444500"/>
                  </a:lnTo>
                  <a:lnTo>
                    <a:pt x="12700" y="508000"/>
                  </a:lnTo>
                  <a:lnTo>
                    <a:pt x="0" y="533400"/>
                  </a:lnTo>
                  <a:lnTo>
                    <a:pt x="0" y="584200"/>
                  </a:lnTo>
                  <a:lnTo>
                    <a:pt x="0" y="622300"/>
                  </a:lnTo>
                  <a:lnTo>
                    <a:pt x="0" y="647700"/>
                  </a:lnTo>
                  <a:lnTo>
                    <a:pt x="0" y="660400"/>
                  </a:lnTo>
                  <a:lnTo>
                    <a:pt x="12700" y="673100"/>
                  </a:lnTo>
                  <a:lnTo>
                    <a:pt x="25400" y="673100"/>
                  </a:lnTo>
                  <a:lnTo>
                    <a:pt x="50800" y="673100"/>
                  </a:lnTo>
                  <a:lnTo>
                    <a:pt x="76200" y="673100"/>
                  </a:lnTo>
                  <a:lnTo>
                    <a:pt x="101600" y="660400"/>
                  </a:lnTo>
                  <a:lnTo>
                    <a:pt x="139700" y="660400"/>
                  </a:lnTo>
                  <a:lnTo>
                    <a:pt x="165100" y="647700"/>
                  </a:lnTo>
                  <a:lnTo>
                    <a:pt x="203200" y="647700"/>
                  </a:lnTo>
                  <a:lnTo>
                    <a:pt x="241300" y="635000"/>
                  </a:lnTo>
                  <a:lnTo>
                    <a:pt x="292100" y="635000"/>
                  </a:lnTo>
                  <a:lnTo>
                    <a:pt x="330200" y="622300"/>
                  </a:lnTo>
                  <a:lnTo>
                    <a:pt x="381000" y="622300"/>
                  </a:lnTo>
                  <a:lnTo>
                    <a:pt x="419100" y="609600"/>
                  </a:lnTo>
                  <a:lnTo>
                    <a:pt x="457200" y="596900"/>
                  </a:lnTo>
                  <a:lnTo>
                    <a:pt x="508000" y="571500"/>
                  </a:lnTo>
                  <a:lnTo>
                    <a:pt x="533400" y="546100"/>
                  </a:lnTo>
                  <a:lnTo>
                    <a:pt x="584200" y="533400"/>
                  </a:lnTo>
                  <a:lnTo>
                    <a:pt x="622300" y="508000"/>
                  </a:lnTo>
                  <a:lnTo>
                    <a:pt x="635000" y="508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5664200" y="4965700"/>
              <a:ext cx="190501" cy="279401"/>
            </a:xfrm>
            <a:custGeom>
              <a:avLst/>
              <a:gdLst/>
              <a:ahLst/>
              <a:cxnLst/>
              <a:rect l="0" t="0" r="0" b="0"/>
              <a:pathLst>
                <a:path w="190501" h="279401">
                  <a:moveTo>
                    <a:pt x="50800" y="0"/>
                  </a:moveTo>
                  <a:lnTo>
                    <a:pt x="38100" y="25400"/>
                  </a:lnTo>
                  <a:lnTo>
                    <a:pt x="38100" y="50800"/>
                  </a:lnTo>
                  <a:lnTo>
                    <a:pt x="38100" y="88900"/>
                  </a:lnTo>
                  <a:lnTo>
                    <a:pt x="12700" y="1270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0" y="254000"/>
                  </a:lnTo>
                  <a:lnTo>
                    <a:pt x="25400" y="254000"/>
                  </a:lnTo>
                  <a:lnTo>
                    <a:pt x="38100" y="266700"/>
                  </a:lnTo>
                  <a:lnTo>
                    <a:pt x="63500" y="266700"/>
                  </a:lnTo>
                  <a:lnTo>
                    <a:pt x="76200" y="266700"/>
                  </a:lnTo>
                  <a:lnTo>
                    <a:pt x="101600" y="279400"/>
                  </a:lnTo>
                  <a:lnTo>
                    <a:pt x="114300" y="279400"/>
                  </a:lnTo>
                  <a:lnTo>
                    <a:pt x="139700" y="279400"/>
                  </a:lnTo>
                  <a:lnTo>
                    <a:pt x="152400" y="266700"/>
                  </a:lnTo>
                  <a:lnTo>
                    <a:pt x="177800" y="254000"/>
                  </a:lnTo>
                  <a:lnTo>
                    <a:pt x="1905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5753100" y="4965700"/>
              <a:ext cx="101601" cy="520701"/>
            </a:xfrm>
            <a:custGeom>
              <a:avLst/>
              <a:gdLst/>
              <a:ahLst/>
              <a:cxnLst/>
              <a:rect l="0" t="0" r="0" b="0"/>
              <a:pathLst>
                <a:path w="101601" h="520701">
                  <a:moveTo>
                    <a:pt x="101600" y="0"/>
                  </a:moveTo>
                  <a:lnTo>
                    <a:pt x="88900" y="25400"/>
                  </a:lnTo>
                  <a:lnTo>
                    <a:pt x="76200" y="63500"/>
                  </a:lnTo>
                  <a:lnTo>
                    <a:pt x="76200" y="101600"/>
                  </a:lnTo>
                  <a:lnTo>
                    <a:pt x="63500" y="165100"/>
                  </a:lnTo>
                  <a:lnTo>
                    <a:pt x="63500" y="215900"/>
                  </a:lnTo>
                  <a:lnTo>
                    <a:pt x="50800" y="254000"/>
                  </a:lnTo>
                  <a:lnTo>
                    <a:pt x="38100" y="304800"/>
                  </a:lnTo>
                  <a:lnTo>
                    <a:pt x="38100" y="342900"/>
                  </a:lnTo>
                  <a:lnTo>
                    <a:pt x="25400" y="406400"/>
                  </a:lnTo>
                  <a:lnTo>
                    <a:pt x="12700" y="431800"/>
                  </a:lnTo>
                  <a:lnTo>
                    <a:pt x="12700" y="482600"/>
                  </a:lnTo>
                  <a:lnTo>
                    <a:pt x="0" y="508000"/>
                  </a:lnTo>
                  <a:lnTo>
                    <a:pt x="0" y="520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5969000" y="4864100"/>
              <a:ext cx="88901" cy="177801"/>
            </a:xfrm>
            <a:custGeom>
              <a:avLst/>
              <a:gdLst/>
              <a:ahLst/>
              <a:cxnLst/>
              <a:rect l="0" t="0" r="0" b="0"/>
              <a:pathLst>
                <a:path w="88901" h="177801">
                  <a:moveTo>
                    <a:pt x="50800" y="0"/>
                  </a:moveTo>
                  <a:lnTo>
                    <a:pt x="38100" y="25400"/>
                  </a:lnTo>
                  <a:lnTo>
                    <a:pt x="381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38100" y="177800"/>
                  </a:lnTo>
                  <a:lnTo>
                    <a:pt x="50800" y="177800"/>
                  </a:lnTo>
                  <a:lnTo>
                    <a:pt x="63500" y="1778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88900" y="114300"/>
                  </a:lnTo>
                  <a:lnTo>
                    <a:pt x="76200" y="114300"/>
                  </a:lnTo>
                  <a:lnTo>
                    <a:pt x="63500" y="101600"/>
                  </a:lnTo>
                  <a:lnTo>
                    <a:pt x="50800" y="101600"/>
                  </a:lnTo>
                  <a:lnTo>
                    <a:pt x="38100" y="114300"/>
                  </a:lnTo>
                  <a:lnTo>
                    <a:pt x="25400" y="1143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5524500" y="4737100"/>
              <a:ext cx="685801" cy="825501"/>
            </a:xfrm>
            <a:custGeom>
              <a:avLst/>
              <a:gdLst/>
              <a:ahLst/>
              <a:cxnLst/>
              <a:rect l="0" t="0" r="0" b="0"/>
              <a:pathLst>
                <a:path w="685801" h="825501">
                  <a:moveTo>
                    <a:pt x="609600" y="647700"/>
                  </a:moveTo>
                  <a:lnTo>
                    <a:pt x="609600" y="635000"/>
                  </a:lnTo>
                  <a:lnTo>
                    <a:pt x="609600" y="635000"/>
                  </a:lnTo>
                  <a:lnTo>
                    <a:pt x="622300" y="533400"/>
                  </a:lnTo>
                  <a:lnTo>
                    <a:pt x="622300" y="482600"/>
                  </a:lnTo>
                  <a:lnTo>
                    <a:pt x="635000" y="419100"/>
                  </a:lnTo>
                  <a:lnTo>
                    <a:pt x="647700" y="355600"/>
                  </a:lnTo>
                  <a:lnTo>
                    <a:pt x="660400" y="304800"/>
                  </a:lnTo>
                  <a:lnTo>
                    <a:pt x="660400" y="241300"/>
                  </a:lnTo>
                  <a:lnTo>
                    <a:pt x="673100" y="190500"/>
                  </a:lnTo>
                  <a:lnTo>
                    <a:pt x="673100" y="152400"/>
                  </a:lnTo>
                  <a:lnTo>
                    <a:pt x="685800" y="101600"/>
                  </a:lnTo>
                  <a:lnTo>
                    <a:pt x="685800" y="63500"/>
                  </a:lnTo>
                  <a:lnTo>
                    <a:pt x="685800" y="38100"/>
                  </a:lnTo>
                  <a:lnTo>
                    <a:pt x="685800" y="25400"/>
                  </a:lnTo>
                  <a:lnTo>
                    <a:pt x="673100" y="12700"/>
                  </a:lnTo>
                  <a:lnTo>
                    <a:pt x="660400" y="0"/>
                  </a:lnTo>
                  <a:lnTo>
                    <a:pt x="647700" y="0"/>
                  </a:lnTo>
                  <a:lnTo>
                    <a:pt x="622300" y="0"/>
                  </a:lnTo>
                  <a:lnTo>
                    <a:pt x="596900" y="0"/>
                  </a:lnTo>
                  <a:lnTo>
                    <a:pt x="571500" y="12700"/>
                  </a:lnTo>
                  <a:lnTo>
                    <a:pt x="533400" y="25400"/>
                  </a:lnTo>
                  <a:lnTo>
                    <a:pt x="508000" y="25400"/>
                  </a:lnTo>
                  <a:lnTo>
                    <a:pt x="469900" y="38100"/>
                  </a:lnTo>
                  <a:lnTo>
                    <a:pt x="431800" y="50800"/>
                  </a:lnTo>
                  <a:lnTo>
                    <a:pt x="381000" y="63500"/>
                  </a:lnTo>
                  <a:lnTo>
                    <a:pt x="355600" y="63500"/>
                  </a:lnTo>
                  <a:lnTo>
                    <a:pt x="304800" y="76200"/>
                  </a:lnTo>
                  <a:lnTo>
                    <a:pt x="266700" y="88900"/>
                  </a:lnTo>
                  <a:lnTo>
                    <a:pt x="241300" y="88900"/>
                  </a:lnTo>
                  <a:lnTo>
                    <a:pt x="203200" y="88900"/>
                  </a:lnTo>
                  <a:lnTo>
                    <a:pt x="177800" y="88900"/>
                  </a:lnTo>
                  <a:lnTo>
                    <a:pt x="139700" y="88900"/>
                  </a:lnTo>
                  <a:lnTo>
                    <a:pt x="1397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14300" y="88900"/>
                  </a:lnTo>
                  <a:lnTo>
                    <a:pt x="114300" y="127000"/>
                  </a:lnTo>
                  <a:lnTo>
                    <a:pt x="101600" y="152400"/>
                  </a:lnTo>
                  <a:lnTo>
                    <a:pt x="101600" y="177800"/>
                  </a:lnTo>
                  <a:lnTo>
                    <a:pt x="88900" y="215900"/>
                  </a:lnTo>
                  <a:lnTo>
                    <a:pt x="88900" y="266700"/>
                  </a:lnTo>
                  <a:lnTo>
                    <a:pt x="76200" y="304800"/>
                  </a:lnTo>
                  <a:lnTo>
                    <a:pt x="63500" y="355600"/>
                  </a:lnTo>
                  <a:lnTo>
                    <a:pt x="50800" y="393700"/>
                  </a:lnTo>
                  <a:lnTo>
                    <a:pt x="50800" y="457200"/>
                  </a:lnTo>
                  <a:lnTo>
                    <a:pt x="38100" y="495300"/>
                  </a:lnTo>
                  <a:lnTo>
                    <a:pt x="25400" y="546100"/>
                  </a:lnTo>
                  <a:lnTo>
                    <a:pt x="25400" y="596900"/>
                  </a:lnTo>
                  <a:lnTo>
                    <a:pt x="25400" y="635000"/>
                  </a:lnTo>
                  <a:lnTo>
                    <a:pt x="12700" y="660400"/>
                  </a:lnTo>
                  <a:lnTo>
                    <a:pt x="12700" y="698500"/>
                  </a:lnTo>
                  <a:lnTo>
                    <a:pt x="0" y="723900"/>
                  </a:lnTo>
                  <a:lnTo>
                    <a:pt x="0" y="749300"/>
                  </a:lnTo>
                  <a:lnTo>
                    <a:pt x="12700" y="774700"/>
                  </a:lnTo>
                  <a:lnTo>
                    <a:pt x="12700" y="787400"/>
                  </a:lnTo>
                  <a:lnTo>
                    <a:pt x="25400" y="812800"/>
                  </a:lnTo>
                  <a:lnTo>
                    <a:pt x="25400" y="812800"/>
                  </a:lnTo>
                  <a:lnTo>
                    <a:pt x="50800" y="825500"/>
                  </a:lnTo>
                  <a:lnTo>
                    <a:pt x="63500" y="825500"/>
                  </a:lnTo>
                  <a:lnTo>
                    <a:pt x="88900" y="825500"/>
                  </a:lnTo>
                  <a:lnTo>
                    <a:pt x="114300" y="825500"/>
                  </a:lnTo>
                  <a:lnTo>
                    <a:pt x="139700" y="825500"/>
                  </a:lnTo>
                  <a:lnTo>
                    <a:pt x="177800" y="825500"/>
                  </a:lnTo>
                  <a:lnTo>
                    <a:pt x="215900" y="812800"/>
                  </a:lnTo>
                  <a:lnTo>
                    <a:pt x="254000" y="800100"/>
                  </a:lnTo>
                  <a:lnTo>
                    <a:pt x="292100" y="787400"/>
                  </a:lnTo>
                  <a:lnTo>
                    <a:pt x="330200" y="774700"/>
                  </a:lnTo>
                  <a:lnTo>
                    <a:pt x="381000" y="762000"/>
                  </a:lnTo>
                  <a:lnTo>
                    <a:pt x="419100" y="749300"/>
                  </a:lnTo>
                  <a:lnTo>
                    <a:pt x="444500" y="749300"/>
                  </a:lnTo>
                  <a:lnTo>
                    <a:pt x="482600" y="736600"/>
                  </a:lnTo>
                  <a:lnTo>
                    <a:pt x="508000" y="736600"/>
                  </a:lnTo>
                  <a:lnTo>
                    <a:pt x="520700" y="736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7200900" y="4953000"/>
              <a:ext cx="203201" cy="177801"/>
            </a:xfrm>
            <a:custGeom>
              <a:avLst/>
              <a:gdLst/>
              <a:ahLst/>
              <a:cxnLst/>
              <a:rect l="0" t="0" r="0" b="0"/>
              <a:pathLst>
                <a:path w="203201" h="177801">
                  <a:moveTo>
                    <a:pt x="63500" y="0"/>
                  </a:moveTo>
                  <a:lnTo>
                    <a:pt x="63500" y="0"/>
                  </a:lnTo>
                  <a:lnTo>
                    <a:pt x="63500" y="25400"/>
                  </a:lnTo>
                  <a:lnTo>
                    <a:pt x="38100" y="88900"/>
                  </a:lnTo>
                  <a:lnTo>
                    <a:pt x="254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0" y="177800"/>
                  </a:lnTo>
                  <a:lnTo>
                    <a:pt x="0" y="177800"/>
                  </a:lnTo>
                  <a:lnTo>
                    <a:pt x="12700" y="177800"/>
                  </a:lnTo>
                  <a:lnTo>
                    <a:pt x="50800" y="1524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39700" y="127000"/>
                  </a:lnTo>
                  <a:lnTo>
                    <a:pt x="152400" y="127000"/>
                  </a:lnTo>
                  <a:lnTo>
                    <a:pt x="177800" y="114300"/>
                  </a:lnTo>
                  <a:lnTo>
                    <a:pt x="177800" y="114300"/>
                  </a:lnTo>
                  <a:lnTo>
                    <a:pt x="190500" y="101600"/>
                  </a:lnTo>
                  <a:lnTo>
                    <a:pt x="2032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7366000" y="4889500"/>
              <a:ext cx="12701" cy="482601"/>
            </a:xfrm>
            <a:custGeom>
              <a:avLst/>
              <a:gdLst/>
              <a:ahLst/>
              <a:cxnLst/>
              <a:rect l="0" t="0" r="0" b="0"/>
              <a:pathLst>
                <a:path w="12701" h="482601">
                  <a:moveTo>
                    <a:pt x="12700" y="0"/>
                  </a:moveTo>
                  <a:lnTo>
                    <a:pt x="12700" y="762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12700" y="203200"/>
                  </a:lnTo>
                  <a:lnTo>
                    <a:pt x="12700" y="241300"/>
                  </a:lnTo>
                  <a:lnTo>
                    <a:pt x="12700" y="292100"/>
                  </a:lnTo>
                  <a:lnTo>
                    <a:pt x="12700" y="330200"/>
                  </a:lnTo>
                  <a:lnTo>
                    <a:pt x="12700" y="381000"/>
                  </a:lnTo>
                  <a:lnTo>
                    <a:pt x="12700" y="419100"/>
                  </a:lnTo>
                  <a:lnTo>
                    <a:pt x="12700" y="444500"/>
                  </a:lnTo>
                  <a:lnTo>
                    <a:pt x="12700" y="469900"/>
                  </a:lnTo>
                  <a:lnTo>
                    <a:pt x="0" y="482600"/>
                  </a:lnTo>
                  <a:lnTo>
                    <a:pt x="12700" y="482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7442200" y="4787900"/>
              <a:ext cx="241301" cy="165101"/>
            </a:xfrm>
            <a:custGeom>
              <a:avLst/>
              <a:gdLst/>
              <a:ahLst/>
              <a:cxnLst/>
              <a:rect l="0" t="0" r="0" b="0"/>
              <a:pathLst>
                <a:path w="241301" h="165101">
                  <a:moveTo>
                    <a:pt x="25400" y="88900"/>
                  </a:moveTo>
                  <a:lnTo>
                    <a:pt x="12700" y="76200"/>
                  </a:lnTo>
                  <a:lnTo>
                    <a:pt x="0" y="76200"/>
                  </a:lnTo>
                  <a:lnTo>
                    <a:pt x="38100" y="381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101600"/>
                  </a:lnTo>
                  <a:lnTo>
                    <a:pt x="114300" y="127000"/>
                  </a:lnTo>
                  <a:lnTo>
                    <a:pt x="101600" y="127000"/>
                  </a:lnTo>
                  <a:lnTo>
                    <a:pt x="88900" y="152400"/>
                  </a:lnTo>
                  <a:lnTo>
                    <a:pt x="88900" y="165100"/>
                  </a:lnTo>
                  <a:lnTo>
                    <a:pt x="88900" y="165100"/>
                  </a:lnTo>
                  <a:lnTo>
                    <a:pt x="101600" y="152400"/>
                  </a:lnTo>
                  <a:lnTo>
                    <a:pt x="114300" y="139700"/>
                  </a:lnTo>
                  <a:lnTo>
                    <a:pt x="177800" y="127000"/>
                  </a:lnTo>
                  <a:lnTo>
                    <a:pt x="203200" y="127000"/>
                  </a:lnTo>
                  <a:lnTo>
                    <a:pt x="228600" y="127000"/>
                  </a:lnTo>
                  <a:lnTo>
                    <a:pt x="2413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7721600" y="5003800"/>
              <a:ext cx="177801" cy="279401"/>
            </a:xfrm>
            <a:custGeom>
              <a:avLst/>
              <a:gdLst/>
              <a:ahLst/>
              <a:cxnLst/>
              <a:rect l="0" t="0" r="0" b="0"/>
              <a:pathLst>
                <a:path w="177801" h="279401">
                  <a:moveTo>
                    <a:pt x="0" y="0"/>
                  </a:moveTo>
                  <a:lnTo>
                    <a:pt x="0" y="127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88900" y="101600"/>
                  </a:lnTo>
                  <a:lnTo>
                    <a:pt x="101600" y="127000"/>
                  </a:lnTo>
                  <a:lnTo>
                    <a:pt x="114300" y="152400"/>
                  </a:lnTo>
                  <a:lnTo>
                    <a:pt x="139700" y="190500"/>
                  </a:lnTo>
                  <a:lnTo>
                    <a:pt x="152400" y="215900"/>
                  </a:lnTo>
                  <a:lnTo>
                    <a:pt x="165100" y="241300"/>
                  </a:lnTo>
                  <a:lnTo>
                    <a:pt x="177800" y="266700"/>
                  </a:lnTo>
                  <a:lnTo>
                    <a:pt x="177800" y="279400"/>
                  </a:lnTo>
                  <a:lnTo>
                    <a:pt x="1778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7747000" y="4953000"/>
              <a:ext cx="165101" cy="406401"/>
            </a:xfrm>
            <a:custGeom>
              <a:avLst/>
              <a:gdLst/>
              <a:ahLst/>
              <a:cxnLst/>
              <a:rect l="0" t="0" r="0" b="0"/>
              <a:pathLst>
                <a:path w="165101" h="406401">
                  <a:moveTo>
                    <a:pt x="165100" y="0"/>
                  </a:moveTo>
                  <a:lnTo>
                    <a:pt x="152400" y="50800"/>
                  </a:lnTo>
                  <a:lnTo>
                    <a:pt x="139700" y="101600"/>
                  </a:lnTo>
                  <a:lnTo>
                    <a:pt x="114300" y="139700"/>
                  </a:lnTo>
                  <a:lnTo>
                    <a:pt x="101600" y="190500"/>
                  </a:lnTo>
                  <a:lnTo>
                    <a:pt x="88900" y="241300"/>
                  </a:lnTo>
                  <a:lnTo>
                    <a:pt x="63500" y="279400"/>
                  </a:lnTo>
                  <a:lnTo>
                    <a:pt x="38100" y="330200"/>
                  </a:lnTo>
                  <a:lnTo>
                    <a:pt x="25400" y="355600"/>
                  </a:lnTo>
                  <a:lnTo>
                    <a:pt x="12700" y="381000"/>
                  </a:lnTo>
                  <a:lnTo>
                    <a:pt x="0" y="406400"/>
                  </a:lnTo>
                  <a:lnTo>
                    <a:pt x="0" y="406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7924800" y="4673600"/>
              <a:ext cx="152401" cy="254001"/>
            </a:xfrm>
            <a:custGeom>
              <a:avLst/>
              <a:gdLst/>
              <a:ahLst/>
              <a:cxnLst/>
              <a:rect l="0" t="0" r="0" b="0"/>
              <a:pathLst>
                <a:path w="152401" h="254001">
                  <a:moveTo>
                    <a:pt x="63500" y="0"/>
                  </a:moveTo>
                  <a:lnTo>
                    <a:pt x="63500" y="12700"/>
                  </a:lnTo>
                  <a:lnTo>
                    <a:pt x="50800" y="38100"/>
                  </a:lnTo>
                  <a:lnTo>
                    <a:pt x="25400" y="152400"/>
                  </a:lnTo>
                  <a:lnTo>
                    <a:pt x="25400" y="190500"/>
                  </a:lnTo>
                  <a:lnTo>
                    <a:pt x="38100" y="228600"/>
                  </a:lnTo>
                  <a:lnTo>
                    <a:pt x="63500" y="241300"/>
                  </a:lnTo>
                  <a:lnTo>
                    <a:pt x="76200" y="254000"/>
                  </a:lnTo>
                  <a:lnTo>
                    <a:pt x="88900" y="241300"/>
                  </a:lnTo>
                  <a:lnTo>
                    <a:pt x="101600" y="241300"/>
                  </a:lnTo>
                  <a:lnTo>
                    <a:pt x="127000" y="215900"/>
                  </a:lnTo>
                  <a:lnTo>
                    <a:pt x="127000" y="190500"/>
                  </a:lnTo>
                  <a:lnTo>
                    <a:pt x="139700" y="165100"/>
                  </a:lnTo>
                  <a:lnTo>
                    <a:pt x="152400" y="152400"/>
                  </a:lnTo>
                  <a:lnTo>
                    <a:pt x="139700" y="139700"/>
                  </a:lnTo>
                  <a:lnTo>
                    <a:pt x="139700" y="127000"/>
                  </a:lnTo>
                  <a:lnTo>
                    <a:pt x="88900" y="152400"/>
                  </a:lnTo>
                  <a:lnTo>
                    <a:pt x="63500" y="152400"/>
                  </a:lnTo>
                  <a:lnTo>
                    <a:pt x="50800" y="190500"/>
                  </a:lnTo>
                  <a:lnTo>
                    <a:pt x="25400" y="215900"/>
                  </a:lnTo>
                  <a:lnTo>
                    <a:pt x="12700" y="228600"/>
                  </a:lnTo>
                  <a:lnTo>
                    <a:pt x="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7226300" y="5613400"/>
              <a:ext cx="114301" cy="1"/>
            </a:xfrm>
            <a:custGeom>
              <a:avLst/>
              <a:gdLst/>
              <a:ahLst/>
              <a:cxnLst/>
              <a:rect l="0" t="0" r="0" b="0"/>
              <a:pathLst>
                <a:path w="114301" h="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635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7239000" y="5740400"/>
              <a:ext cx="139701" cy="1"/>
            </a:xfrm>
            <a:custGeom>
              <a:avLst/>
              <a:gdLst/>
              <a:ahLst/>
              <a:cxnLst/>
              <a:rect l="0" t="0" r="0" b="0"/>
              <a:pathLst>
                <a:path w="139701" h="1">
                  <a:moveTo>
                    <a:pt x="0" y="0"/>
                  </a:moveTo>
                  <a:lnTo>
                    <a:pt x="12700" y="0"/>
                  </a:lnTo>
                  <a:lnTo>
                    <a:pt x="508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7645400" y="5562600"/>
              <a:ext cx="63501" cy="317501"/>
            </a:xfrm>
            <a:custGeom>
              <a:avLst/>
              <a:gdLst/>
              <a:ahLst/>
              <a:cxnLst/>
              <a:rect l="0" t="0" r="0" b="0"/>
              <a:pathLst>
                <a:path w="63501" h="317501">
                  <a:moveTo>
                    <a:pt x="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12700" y="889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12700" y="228600"/>
                  </a:lnTo>
                  <a:lnTo>
                    <a:pt x="25400" y="266700"/>
                  </a:lnTo>
                  <a:lnTo>
                    <a:pt x="38100" y="292100"/>
                  </a:lnTo>
                  <a:lnTo>
                    <a:pt x="38100" y="304800"/>
                  </a:lnTo>
                  <a:lnTo>
                    <a:pt x="50800" y="317500"/>
                  </a:lnTo>
                  <a:lnTo>
                    <a:pt x="6350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7785100" y="5486400"/>
              <a:ext cx="139701" cy="355601"/>
            </a:xfrm>
            <a:custGeom>
              <a:avLst/>
              <a:gdLst/>
              <a:ahLst/>
              <a:cxnLst/>
              <a:rect l="0" t="0" r="0" b="0"/>
              <a:pathLst>
                <a:path w="139701" h="355601">
                  <a:moveTo>
                    <a:pt x="38100" y="0"/>
                  </a:moveTo>
                  <a:lnTo>
                    <a:pt x="38100" y="38100"/>
                  </a:lnTo>
                  <a:lnTo>
                    <a:pt x="25400" y="63500"/>
                  </a:lnTo>
                  <a:lnTo>
                    <a:pt x="25400" y="114300"/>
                  </a:lnTo>
                  <a:lnTo>
                    <a:pt x="12700" y="165100"/>
                  </a:lnTo>
                  <a:lnTo>
                    <a:pt x="0" y="228600"/>
                  </a:lnTo>
                  <a:lnTo>
                    <a:pt x="12700" y="279400"/>
                  </a:lnTo>
                  <a:lnTo>
                    <a:pt x="25400" y="317500"/>
                  </a:lnTo>
                  <a:lnTo>
                    <a:pt x="38100" y="342900"/>
                  </a:lnTo>
                  <a:lnTo>
                    <a:pt x="50800" y="355600"/>
                  </a:lnTo>
                  <a:lnTo>
                    <a:pt x="76200" y="342900"/>
                  </a:lnTo>
                  <a:lnTo>
                    <a:pt x="101600" y="330200"/>
                  </a:lnTo>
                  <a:lnTo>
                    <a:pt x="114300" y="292100"/>
                  </a:lnTo>
                  <a:lnTo>
                    <a:pt x="139700" y="266700"/>
                  </a:lnTo>
                  <a:lnTo>
                    <a:pt x="139700" y="241300"/>
                  </a:lnTo>
                  <a:lnTo>
                    <a:pt x="139700" y="215900"/>
                  </a:lnTo>
                  <a:lnTo>
                    <a:pt x="127000" y="215900"/>
                  </a:lnTo>
                  <a:lnTo>
                    <a:pt x="114300" y="215900"/>
                  </a:lnTo>
                  <a:lnTo>
                    <a:pt x="76200" y="215900"/>
                  </a:lnTo>
                  <a:lnTo>
                    <a:pt x="50800" y="241300"/>
                  </a:lnTo>
                  <a:lnTo>
                    <a:pt x="38100" y="254000"/>
                  </a:lnTo>
                  <a:lnTo>
                    <a:pt x="25400" y="279400"/>
                  </a:lnTo>
                  <a:lnTo>
                    <a:pt x="25400" y="304800"/>
                  </a:lnTo>
                  <a:lnTo>
                    <a:pt x="25400" y="317500"/>
                  </a:lnTo>
                  <a:lnTo>
                    <a:pt x="12700" y="317500"/>
                  </a:lnTo>
                  <a:lnTo>
                    <a:pt x="25400" y="330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7988300" y="5638800"/>
              <a:ext cx="177801" cy="127001"/>
            </a:xfrm>
            <a:custGeom>
              <a:avLst/>
              <a:gdLst/>
              <a:ahLst/>
              <a:cxnLst/>
              <a:rect l="0" t="0" r="0" b="0"/>
              <a:pathLst>
                <a:path w="177801" h="127001">
                  <a:moveTo>
                    <a:pt x="0" y="0"/>
                  </a:moveTo>
                  <a:lnTo>
                    <a:pt x="25400" y="0"/>
                  </a:lnTo>
                  <a:lnTo>
                    <a:pt x="38100" y="12700"/>
                  </a:lnTo>
                  <a:lnTo>
                    <a:pt x="63500" y="25400"/>
                  </a:lnTo>
                  <a:lnTo>
                    <a:pt x="76200" y="38100"/>
                  </a:lnTo>
                  <a:lnTo>
                    <a:pt x="101600" y="63500"/>
                  </a:lnTo>
                  <a:lnTo>
                    <a:pt x="114300" y="76200"/>
                  </a:lnTo>
                  <a:lnTo>
                    <a:pt x="152400" y="88900"/>
                  </a:lnTo>
                  <a:lnTo>
                    <a:pt x="165100" y="101600"/>
                  </a:lnTo>
                  <a:lnTo>
                    <a:pt x="177800" y="114300"/>
                  </a:lnTo>
                  <a:lnTo>
                    <a:pt x="1778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8026400" y="5575300"/>
              <a:ext cx="114301" cy="254001"/>
            </a:xfrm>
            <a:custGeom>
              <a:avLst/>
              <a:gdLst/>
              <a:ahLst/>
              <a:cxnLst/>
              <a:rect l="0" t="0" r="0" b="0"/>
              <a:pathLst>
                <a:path w="114301" h="254001">
                  <a:moveTo>
                    <a:pt x="114300" y="0"/>
                  </a:moveTo>
                  <a:lnTo>
                    <a:pt x="101600" y="38100"/>
                  </a:lnTo>
                  <a:lnTo>
                    <a:pt x="88900" y="63500"/>
                  </a:lnTo>
                  <a:lnTo>
                    <a:pt x="76200" y="88900"/>
                  </a:lnTo>
                  <a:lnTo>
                    <a:pt x="63500" y="127000"/>
                  </a:lnTo>
                  <a:lnTo>
                    <a:pt x="50800" y="152400"/>
                  </a:lnTo>
                  <a:lnTo>
                    <a:pt x="38100" y="190500"/>
                  </a:lnTo>
                  <a:lnTo>
                    <a:pt x="25400" y="215900"/>
                  </a:lnTo>
                  <a:lnTo>
                    <a:pt x="12700" y="241300"/>
                  </a:lnTo>
                  <a:lnTo>
                    <a:pt x="0" y="241300"/>
                  </a:lnTo>
                  <a:lnTo>
                    <a:pt x="12700" y="2413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8191500" y="5422900"/>
              <a:ext cx="88901" cy="165101"/>
            </a:xfrm>
            <a:custGeom>
              <a:avLst/>
              <a:gdLst/>
              <a:ahLst/>
              <a:cxnLst/>
              <a:rect l="0" t="0" r="0" b="0"/>
              <a:pathLst>
                <a:path w="88901" h="165101">
                  <a:moveTo>
                    <a:pt x="25400" y="0"/>
                  </a:moveTo>
                  <a:lnTo>
                    <a:pt x="38100" y="25400"/>
                  </a:lnTo>
                  <a:lnTo>
                    <a:pt x="25400" y="635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38100" y="1651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76200" y="127000"/>
                  </a:lnTo>
                  <a:lnTo>
                    <a:pt x="88900" y="101600"/>
                  </a:lnTo>
                  <a:lnTo>
                    <a:pt x="88900" y="889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63500" y="88900"/>
                  </a:lnTo>
                  <a:lnTo>
                    <a:pt x="38100" y="101600"/>
                  </a:lnTo>
                  <a:lnTo>
                    <a:pt x="38100" y="1143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7505700" y="5219700"/>
              <a:ext cx="876301" cy="723901"/>
            </a:xfrm>
            <a:custGeom>
              <a:avLst/>
              <a:gdLst/>
              <a:ahLst/>
              <a:cxnLst/>
              <a:rect l="0" t="0" r="0" b="0"/>
              <a:pathLst>
                <a:path w="876301" h="723901">
                  <a:moveTo>
                    <a:pt x="812800" y="596900"/>
                  </a:moveTo>
                  <a:lnTo>
                    <a:pt x="812800" y="584200"/>
                  </a:lnTo>
                  <a:lnTo>
                    <a:pt x="825500" y="533400"/>
                  </a:lnTo>
                  <a:lnTo>
                    <a:pt x="838200" y="482600"/>
                  </a:lnTo>
                  <a:lnTo>
                    <a:pt x="838200" y="444500"/>
                  </a:lnTo>
                  <a:lnTo>
                    <a:pt x="838200" y="393700"/>
                  </a:lnTo>
                  <a:lnTo>
                    <a:pt x="850900" y="317500"/>
                  </a:lnTo>
                  <a:lnTo>
                    <a:pt x="863600" y="266700"/>
                  </a:lnTo>
                  <a:lnTo>
                    <a:pt x="863600" y="203200"/>
                  </a:lnTo>
                  <a:lnTo>
                    <a:pt x="876300" y="152400"/>
                  </a:lnTo>
                  <a:lnTo>
                    <a:pt x="876300" y="101600"/>
                  </a:lnTo>
                  <a:lnTo>
                    <a:pt x="876300" y="63500"/>
                  </a:lnTo>
                  <a:lnTo>
                    <a:pt x="876300" y="25400"/>
                  </a:lnTo>
                  <a:lnTo>
                    <a:pt x="863600" y="0"/>
                  </a:lnTo>
                  <a:lnTo>
                    <a:pt x="876300" y="0"/>
                  </a:lnTo>
                  <a:lnTo>
                    <a:pt x="863600" y="0"/>
                  </a:lnTo>
                  <a:lnTo>
                    <a:pt x="800100" y="0"/>
                  </a:lnTo>
                  <a:lnTo>
                    <a:pt x="762000" y="0"/>
                  </a:lnTo>
                  <a:lnTo>
                    <a:pt x="723900" y="0"/>
                  </a:lnTo>
                  <a:lnTo>
                    <a:pt x="685800" y="25400"/>
                  </a:lnTo>
                  <a:lnTo>
                    <a:pt x="635000" y="38100"/>
                  </a:lnTo>
                  <a:lnTo>
                    <a:pt x="571500" y="63500"/>
                  </a:lnTo>
                  <a:lnTo>
                    <a:pt x="508000" y="88900"/>
                  </a:lnTo>
                  <a:lnTo>
                    <a:pt x="444500" y="101600"/>
                  </a:lnTo>
                  <a:lnTo>
                    <a:pt x="393700" y="127000"/>
                  </a:lnTo>
                  <a:lnTo>
                    <a:pt x="330200" y="152400"/>
                  </a:lnTo>
                  <a:lnTo>
                    <a:pt x="266700" y="152400"/>
                  </a:lnTo>
                  <a:lnTo>
                    <a:pt x="228600" y="165100"/>
                  </a:lnTo>
                  <a:lnTo>
                    <a:pt x="177800" y="177800"/>
                  </a:lnTo>
                  <a:lnTo>
                    <a:pt x="139700" y="177800"/>
                  </a:lnTo>
                  <a:lnTo>
                    <a:pt x="114300" y="177800"/>
                  </a:lnTo>
                  <a:lnTo>
                    <a:pt x="101600" y="190500"/>
                  </a:lnTo>
                  <a:lnTo>
                    <a:pt x="88900" y="190500"/>
                  </a:lnTo>
                  <a:lnTo>
                    <a:pt x="88900" y="190500"/>
                  </a:lnTo>
                  <a:lnTo>
                    <a:pt x="88900" y="190500"/>
                  </a:lnTo>
                  <a:lnTo>
                    <a:pt x="63500" y="228600"/>
                  </a:lnTo>
                  <a:lnTo>
                    <a:pt x="63500" y="266700"/>
                  </a:lnTo>
                  <a:lnTo>
                    <a:pt x="50800" y="292100"/>
                  </a:lnTo>
                  <a:lnTo>
                    <a:pt x="38100" y="330200"/>
                  </a:lnTo>
                  <a:lnTo>
                    <a:pt x="25400" y="368300"/>
                  </a:lnTo>
                  <a:lnTo>
                    <a:pt x="25400" y="406400"/>
                  </a:lnTo>
                  <a:lnTo>
                    <a:pt x="12700" y="444500"/>
                  </a:lnTo>
                  <a:lnTo>
                    <a:pt x="12700" y="495300"/>
                  </a:lnTo>
                  <a:lnTo>
                    <a:pt x="0" y="533400"/>
                  </a:lnTo>
                  <a:lnTo>
                    <a:pt x="0" y="571500"/>
                  </a:lnTo>
                  <a:lnTo>
                    <a:pt x="0" y="596900"/>
                  </a:lnTo>
                  <a:lnTo>
                    <a:pt x="0" y="609600"/>
                  </a:lnTo>
                  <a:lnTo>
                    <a:pt x="0" y="635000"/>
                  </a:lnTo>
                  <a:lnTo>
                    <a:pt x="0" y="647700"/>
                  </a:lnTo>
                  <a:lnTo>
                    <a:pt x="12700" y="660400"/>
                  </a:lnTo>
                  <a:lnTo>
                    <a:pt x="25400" y="685800"/>
                  </a:lnTo>
                  <a:lnTo>
                    <a:pt x="25400" y="685800"/>
                  </a:lnTo>
                  <a:lnTo>
                    <a:pt x="63500" y="723900"/>
                  </a:lnTo>
                  <a:lnTo>
                    <a:pt x="88900" y="723900"/>
                  </a:lnTo>
                  <a:lnTo>
                    <a:pt x="114300" y="723900"/>
                  </a:lnTo>
                  <a:lnTo>
                    <a:pt x="152400" y="723900"/>
                  </a:lnTo>
                  <a:lnTo>
                    <a:pt x="177800" y="723900"/>
                  </a:lnTo>
                  <a:lnTo>
                    <a:pt x="228600" y="723900"/>
                  </a:lnTo>
                  <a:lnTo>
                    <a:pt x="266700" y="711200"/>
                  </a:lnTo>
                  <a:lnTo>
                    <a:pt x="304800" y="711200"/>
                  </a:lnTo>
                  <a:lnTo>
                    <a:pt x="355600" y="698500"/>
                  </a:lnTo>
                  <a:lnTo>
                    <a:pt x="419100" y="685800"/>
                  </a:lnTo>
                  <a:lnTo>
                    <a:pt x="457200" y="673100"/>
                  </a:lnTo>
                  <a:lnTo>
                    <a:pt x="508000" y="660400"/>
                  </a:lnTo>
                  <a:lnTo>
                    <a:pt x="571500" y="647700"/>
                  </a:lnTo>
                  <a:lnTo>
                    <a:pt x="609600" y="635000"/>
                  </a:lnTo>
                  <a:lnTo>
                    <a:pt x="660400" y="622300"/>
                  </a:lnTo>
                  <a:lnTo>
                    <a:pt x="698500" y="609600"/>
                  </a:lnTo>
                  <a:lnTo>
                    <a:pt x="736600" y="596900"/>
                  </a:lnTo>
                  <a:lnTo>
                    <a:pt x="774700" y="596900"/>
                  </a:lnTo>
                  <a:lnTo>
                    <a:pt x="812800" y="584200"/>
                  </a:lnTo>
                  <a:lnTo>
                    <a:pt x="838200" y="584200"/>
                  </a:lnTo>
                  <a:lnTo>
                    <a:pt x="863600" y="584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06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 Section 6.1.1</dc:title>
  <dc:creator>Valerie Barber</dc:creator>
  <cp:lastModifiedBy>Debbie Rosenow</cp:lastModifiedBy>
  <cp:revision>10</cp:revision>
  <dcterms:created xsi:type="dcterms:W3CDTF">2016-04-03T23:02:45Z</dcterms:created>
  <dcterms:modified xsi:type="dcterms:W3CDTF">2017-01-11T22:01:19Z</dcterms:modified>
</cp:coreProperties>
</file>